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9"/>
  </p:notesMasterIdLst>
  <p:sldIdLst>
    <p:sldId id="306" r:id="rId5"/>
    <p:sldId id="307" r:id="rId6"/>
    <p:sldId id="319" r:id="rId7"/>
    <p:sldId id="311" r:id="rId8"/>
    <p:sldId id="308" r:id="rId9"/>
    <p:sldId id="317" r:id="rId10"/>
    <p:sldId id="294" r:id="rId11"/>
    <p:sldId id="303" r:id="rId12"/>
    <p:sldId id="295" r:id="rId13"/>
    <p:sldId id="314" r:id="rId14"/>
    <p:sldId id="315" r:id="rId15"/>
    <p:sldId id="316" r:id="rId16"/>
    <p:sldId id="318" r:id="rId17"/>
    <p:sldId id="31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3FFF"/>
    <a:srgbClr val="814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AD690C-78FA-4806-9B3F-7CB8E67E213A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0EFA196-FAC2-474F-A8A4-057D446BD2A9}">
      <dgm:prSet phldrT="[Text]"/>
      <dgm:spPr/>
      <dgm:t>
        <a:bodyPr/>
        <a:lstStyle/>
        <a:p>
          <a:r>
            <a:rPr lang="en-US" dirty="0"/>
            <a:t>Cause</a:t>
          </a:r>
        </a:p>
      </dgm:t>
    </dgm:pt>
    <dgm:pt modelId="{40A2F977-506A-418B-9792-FF8331EDA5E4}" type="parTrans" cxnId="{1E6CFA38-3322-4777-9F32-81C7BFF3B841}">
      <dgm:prSet/>
      <dgm:spPr/>
      <dgm:t>
        <a:bodyPr/>
        <a:lstStyle/>
        <a:p>
          <a:endParaRPr lang="en-US"/>
        </a:p>
      </dgm:t>
    </dgm:pt>
    <dgm:pt modelId="{571A3B32-8CA9-4CE2-9852-275513ECF7D9}" type="sibTrans" cxnId="{1E6CFA38-3322-4777-9F32-81C7BFF3B841}">
      <dgm:prSet/>
      <dgm:spPr/>
      <dgm:t>
        <a:bodyPr/>
        <a:lstStyle/>
        <a:p>
          <a:endParaRPr lang="en-US"/>
        </a:p>
      </dgm:t>
    </dgm:pt>
    <dgm:pt modelId="{655C3F4D-A7D0-4514-8A77-EB9717F48516}">
      <dgm:prSet phldrT="[Text]"/>
      <dgm:spPr/>
      <dgm:t>
        <a:bodyPr/>
        <a:lstStyle/>
        <a:p>
          <a:r>
            <a:rPr lang="en-US" dirty="0"/>
            <a:t>Effect</a:t>
          </a:r>
        </a:p>
      </dgm:t>
    </dgm:pt>
    <dgm:pt modelId="{D6359545-5BD0-4493-991C-6E48C6312BCD}" type="parTrans" cxnId="{9AD488F6-560E-47B2-AC87-267392156F8D}">
      <dgm:prSet/>
      <dgm:spPr/>
      <dgm:t>
        <a:bodyPr/>
        <a:lstStyle/>
        <a:p>
          <a:endParaRPr lang="en-US"/>
        </a:p>
      </dgm:t>
    </dgm:pt>
    <dgm:pt modelId="{BBC949C7-E848-4200-BB65-547059DFA960}" type="sibTrans" cxnId="{9AD488F6-560E-47B2-AC87-267392156F8D}">
      <dgm:prSet/>
      <dgm:spPr/>
      <dgm:t>
        <a:bodyPr/>
        <a:lstStyle/>
        <a:p>
          <a:endParaRPr lang="en-US"/>
        </a:p>
      </dgm:t>
    </dgm:pt>
    <dgm:pt modelId="{45C0F7BB-4DBE-4805-AC9A-10F11C1929E5}">
      <dgm:prSet phldrT="[Text]"/>
      <dgm:spPr/>
      <dgm:t>
        <a:bodyPr/>
        <a:lstStyle/>
        <a:p>
          <a:r>
            <a:rPr lang="en-US" dirty="0"/>
            <a:t>Response</a:t>
          </a:r>
        </a:p>
      </dgm:t>
    </dgm:pt>
    <dgm:pt modelId="{B51290FB-D7B4-48AA-BE7C-17866D66F982}" type="parTrans" cxnId="{66531673-8031-45AF-A43B-0371E16A381A}">
      <dgm:prSet/>
      <dgm:spPr/>
      <dgm:t>
        <a:bodyPr/>
        <a:lstStyle/>
        <a:p>
          <a:endParaRPr lang="en-US"/>
        </a:p>
      </dgm:t>
    </dgm:pt>
    <dgm:pt modelId="{5925AD1C-2DC3-4BFF-9C29-5A0864350B5D}" type="sibTrans" cxnId="{66531673-8031-45AF-A43B-0371E16A381A}">
      <dgm:prSet/>
      <dgm:spPr/>
      <dgm:t>
        <a:bodyPr/>
        <a:lstStyle/>
        <a:p>
          <a:endParaRPr lang="en-US"/>
        </a:p>
      </dgm:t>
    </dgm:pt>
    <dgm:pt modelId="{B579502F-A147-493D-B76E-825B2428B577}" type="pres">
      <dgm:prSet presAssocID="{1DAD690C-78FA-4806-9B3F-7CB8E67E213A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C1FCD109-C1B5-4C92-B81C-F7EC436739B7}" type="pres">
      <dgm:prSet presAssocID="{50EFA196-FAC2-474F-A8A4-057D446BD2A9}" presName="Accent1" presStyleCnt="0"/>
      <dgm:spPr/>
    </dgm:pt>
    <dgm:pt modelId="{0522A7A6-B143-453D-ABF2-C2C14BB8273A}" type="pres">
      <dgm:prSet presAssocID="{50EFA196-FAC2-474F-A8A4-057D446BD2A9}" presName="Accent" presStyleLbl="node1" presStyleIdx="0" presStyleCnt="3"/>
      <dgm:spPr>
        <a:solidFill>
          <a:srgbClr val="FF0000"/>
        </a:solidFill>
      </dgm:spPr>
    </dgm:pt>
    <dgm:pt modelId="{2410DF2E-CDE8-4498-864A-9557A7D0A802}" type="pres">
      <dgm:prSet presAssocID="{50EFA196-FAC2-474F-A8A4-057D446BD2A9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6EF3B660-F24B-43CC-8773-905761CC90AC}" type="pres">
      <dgm:prSet presAssocID="{655C3F4D-A7D0-4514-8A77-EB9717F48516}" presName="Accent2" presStyleCnt="0"/>
      <dgm:spPr/>
    </dgm:pt>
    <dgm:pt modelId="{F153F8E4-ADBB-4D6F-B7DD-B17CE3E46970}" type="pres">
      <dgm:prSet presAssocID="{655C3F4D-A7D0-4514-8A77-EB9717F48516}" presName="Accent" presStyleLbl="node1" presStyleIdx="1" presStyleCnt="3"/>
      <dgm:spPr>
        <a:solidFill>
          <a:srgbClr val="FFC000"/>
        </a:solidFill>
      </dgm:spPr>
    </dgm:pt>
    <dgm:pt modelId="{BACDCAFC-D464-4073-9769-0328250BBC02}" type="pres">
      <dgm:prSet presAssocID="{655C3F4D-A7D0-4514-8A77-EB9717F48516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31FFF6C7-112E-42FF-96FE-48A4630AFEB7}" type="pres">
      <dgm:prSet presAssocID="{45C0F7BB-4DBE-4805-AC9A-10F11C1929E5}" presName="Accent3" presStyleCnt="0"/>
      <dgm:spPr/>
    </dgm:pt>
    <dgm:pt modelId="{7BDAD298-C049-45AB-B8DB-4B4F8342C687}" type="pres">
      <dgm:prSet presAssocID="{45C0F7BB-4DBE-4805-AC9A-10F11C1929E5}" presName="Accent" presStyleLbl="node1" presStyleIdx="2" presStyleCnt="3"/>
      <dgm:spPr>
        <a:solidFill>
          <a:schemeClr val="bg1">
            <a:lumMod val="50000"/>
          </a:schemeClr>
        </a:solidFill>
      </dgm:spPr>
    </dgm:pt>
    <dgm:pt modelId="{74480EA6-BD4F-45AD-9B6C-9793A56F6A87}" type="pres">
      <dgm:prSet presAssocID="{45C0F7BB-4DBE-4805-AC9A-10F11C1929E5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0F87D82C-D3AB-428F-AB8F-F9B0C1F3232D}" type="presOf" srcId="{1DAD690C-78FA-4806-9B3F-7CB8E67E213A}" destId="{B579502F-A147-493D-B76E-825B2428B577}" srcOrd="0" destOrd="0" presId="urn:microsoft.com/office/officeart/2009/layout/CircleArrowProcess"/>
    <dgm:cxn modelId="{1E6CFA38-3322-4777-9F32-81C7BFF3B841}" srcId="{1DAD690C-78FA-4806-9B3F-7CB8E67E213A}" destId="{50EFA196-FAC2-474F-A8A4-057D446BD2A9}" srcOrd="0" destOrd="0" parTransId="{40A2F977-506A-418B-9792-FF8331EDA5E4}" sibTransId="{571A3B32-8CA9-4CE2-9852-275513ECF7D9}"/>
    <dgm:cxn modelId="{66531673-8031-45AF-A43B-0371E16A381A}" srcId="{1DAD690C-78FA-4806-9B3F-7CB8E67E213A}" destId="{45C0F7BB-4DBE-4805-AC9A-10F11C1929E5}" srcOrd="2" destOrd="0" parTransId="{B51290FB-D7B4-48AA-BE7C-17866D66F982}" sibTransId="{5925AD1C-2DC3-4BFF-9C29-5A0864350B5D}"/>
    <dgm:cxn modelId="{8C8DB6C1-C6AA-4C1C-8A99-727E9DEE0549}" type="presOf" srcId="{655C3F4D-A7D0-4514-8A77-EB9717F48516}" destId="{BACDCAFC-D464-4073-9769-0328250BBC02}" srcOrd="0" destOrd="0" presId="urn:microsoft.com/office/officeart/2009/layout/CircleArrowProcess"/>
    <dgm:cxn modelId="{36F963DF-40D8-49E3-B7F3-B68A6DF74481}" type="presOf" srcId="{50EFA196-FAC2-474F-A8A4-057D446BD2A9}" destId="{2410DF2E-CDE8-4498-864A-9557A7D0A802}" srcOrd="0" destOrd="0" presId="urn:microsoft.com/office/officeart/2009/layout/CircleArrowProcess"/>
    <dgm:cxn modelId="{5A20D4F4-EFA6-43B3-B6E7-E0EB0F0BAEF3}" type="presOf" srcId="{45C0F7BB-4DBE-4805-AC9A-10F11C1929E5}" destId="{74480EA6-BD4F-45AD-9B6C-9793A56F6A87}" srcOrd="0" destOrd="0" presId="urn:microsoft.com/office/officeart/2009/layout/CircleArrowProcess"/>
    <dgm:cxn modelId="{9AD488F6-560E-47B2-AC87-267392156F8D}" srcId="{1DAD690C-78FA-4806-9B3F-7CB8E67E213A}" destId="{655C3F4D-A7D0-4514-8A77-EB9717F48516}" srcOrd="1" destOrd="0" parTransId="{D6359545-5BD0-4493-991C-6E48C6312BCD}" sibTransId="{BBC949C7-E848-4200-BB65-547059DFA960}"/>
    <dgm:cxn modelId="{6DD300CB-523B-4013-92A9-956D21DA55FA}" type="presParOf" srcId="{B579502F-A147-493D-B76E-825B2428B577}" destId="{C1FCD109-C1B5-4C92-B81C-F7EC436739B7}" srcOrd="0" destOrd="0" presId="urn:microsoft.com/office/officeart/2009/layout/CircleArrowProcess"/>
    <dgm:cxn modelId="{CCAC11EA-570A-4D30-9364-EBF3E636FDAF}" type="presParOf" srcId="{C1FCD109-C1B5-4C92-B81C-F7EC436739B7}" destId="{0522A7A6-B143-453D-ABF2-C2C14BB8273A}" srcOrd="0" destOrd="0" presId="urn:microsoft.com/office/officeart/2009/layout/CircleArrowProcess"/>
    <dgm:cxn modelId="{AF94998E-7677-4F83-AB9C-85A341AC3686}" type="presParOf" srcId="{B579502F-A147-493D-B76E-825B2428B577}" destId="{2410DF2E-CDE8-4498-864A-9557A7D0A802}" srcOrd="1" destOrd="0" presId="urn:microsoft.com/office/officeart/2009/layout/CircleArrowProcess"/>
    <dgm:cxn modelId="{41F72935-556E-4D97-857E-AF56AC822688}" type="presParOf" srcId="{B579502F-A147-493D-B76E-825B2428B577}" destId="{6EF3B660-F24B-43CC-8773-905761CC90AC}" srcOrd="2" destOrd="0" presId="urn:microsoft.com/office/officeart/2009/layout/CircleArrowProcess"/>
    <dgm:cxn modelId="{15226AC4-3084-41D4-8371-38E8C5AA1797}" type="presParOf" srcId="{6EF3B660-F24B-43CC-8773-905761CC90AC}" destId="{F153F8E4-ADBB-4D6F-B7DD-B17CE3E46970}" srcOrd="0" destOrd="0" presId="urn:microsoft.com/office/officeart/2009/layout/CircleArrowProcess"/>
    <dgm:cxn modelId="{DF1727A4-36FD-4B1F-9BBA-0FBBCD14A14A}" type="presParOf" srcId="{B579502F-A147-493D-B76E-825B2428B577}" destId="{BACDCAFC-D464-4073-9769-0328250BBC02}" srcOrd="3" destOrd="0" presId="urn:microsoft.com/office/officeart/2009/layout/CircleArrowProcess"/>
    <dgm:cxn modelId="{32BBC88C-A9EA-490B-B403-1829F9260ED3}" type="presParOf" srcId="{B579502F-A147-493D-B76E-825B2428B577}" destId="{31FFF6C7-112E-42FF-96FE-48A4630AFEB7}" srcOrd="4" destOrd="0" presId="urn:microsoft.com/office/officeart/2009/layout/CircleArrowProcess"/>
    <dgm:cxn modelId="{3F520724-6AFB-4A24-99B2-92C0BDEF5062}" type="presParOf" srcId="{31FFF6C7-112E-42FF-96FE-48A4630AFEB7}" destId="{7BDAD298-C049-45AB-B8DB-4B4F8342C687}" srcOrd="0" destOrd="0" presId="urn:microsoft.com/office/officeart/2009/layout/CircleArrowProcess"/>
    <dgm:cxn modelId="{15F15808-3F44-4E38-8732-4B8AAA3CEBA4}" type="presParOf" srcId="{B579502F-A147-493D-B76E-825B2428B577}" destId="{74480EA6-BD4F-45AD-9B6C-9793A56F6A87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7464E9-72E0-4DFD-9CFC-C2C2856B51B3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750D92-59F2-4DC8-8993-F418C8901264}">
      <dgm:prSet phldrT="[Text]"/>
      <dgm:spPr/>
      <dgm:t>
        <a:bodyPr/>
        <a:lstStyle/>
        <a:p>
          <a:r>
            <a:rPr lang="en-US" dirty="0"/>
            <a:t>Cause </a:t>
          </a:r>
        </a:p>
      </dgm:t>
    </dgm:pt>
    <dgm:pt modelId="{AA8D23B7-FD7D-4E5D-916B-F3AE7ABDA63D}" type="parTrans" cxnId="{5D510A66-B048-4368-BCF6-339CBEEEBE70}">
      <dgm:prSet/>
      <dgm:spPr/>
      <dgm:t>
        <a:bodyPr/>
        <a:lstStyle/>
        <a:p>
          <a:endParaRPr lang="en-US"/>
        </a:p>
      </dgm:t>
    </dgm:pt>
    <dgm:pt modelId="{F85ADE43-EDA7-4A96-AF71-6FFADCE5864D}" type="sibTrans" cxnId="{5D510A66-B048-4368-BCF6-339CBEEEBE70}">
      <dgm:prSet/>
      <dgm:spPr/>
      <dgm:t>
        <a:bodyPr/>
        <a:lstStyle/>
        <a:p>
          <a:endParaRPr lang="en-US"/>
        </a:p>
      </dgm:t>
    </dgm:pt>
    <dgm:pt modelId="{468C81C7-B0FF-4F3C-9773-3C1A22E1EB62}">
      <dgm:prSet phldrT="[Text]"/>
      <dgm:spPr/>
      <dgm:t>
        <a:bodyPr/>
        <a:lstStyle/>
        <a:p>
          <a:r>
            <a:rPr lang="en-US" dirty="0"/>
            <a:t>Awareness</a:t>
          </a:r>
        </a:p>
      </dgm:t>
    </dgm:pt>
    <dgm:pt modelId="{43A65DF6-23FB-4E6A-8D30-2F6DF85C6C23}" type="parTrans" cxnId="{1ABD2E27-A07C-4442-A8E3-8198C5C3F6B2}">
      <dgm:prSet/>
      <dgm:spPr/>
      <dgm:t>
        <a:bodyPr/>
        <a:lstStyle/>
        <a:p>
          <a:endParaRPr lang="en-US"/>
        </a:p>
      </dgm:t>
    </dgm:pt>
    <dgm:pt modelId="{C5F88E1E-788D-4513-BD0B-ABB634F8C12E}" type="sibTrans" cxnId="{1ABD2E27-A07C-4442-A8E3-8198C5C3F6B2}">
      <dgm:prSet/>
      <dgm:spPr/>
      <dgm:t>
        <a:bodyPr/>
        <a:lstStyle/>
        <a:p>
          <a:endParaRPr lang="en-US"/>
        </a:p>
      </dgm:t>
    </dgm:pt>
    <dgm:pt modelId="{D949B5E2-DDB5-48BC-8707-EEF8967C2D45}">
      <dgm:prSet phldrT="[Text]"/>
      <dgm:spPr/>
      <dgm:t>
        <a:bodyPr/>
        <a:lstStyle/>
        <a:p>
          <a:r>
            <a:rPr lang="en-US" dirty="0"/>
            <a:t>Avoidance</a:t>
          </a:r>
        </a:p>
      </dgm:t>
    </dgm:pt>
    <dgm:pt modelId="{D7BAF3C5-24C9-4C90-9A09-B92FC616298D}" type="parTrans" cxnId="{5C4D5CCE-54C4-4F80-B528-CF29FC9C0A3E}">
      <dgm:prSet/>
      <dgm:spPr/>
      <dgm:t>
        <a:bodyPr/>
        <a:lstStyle/>
        <a:p>
          <a:endParaRPr lang="en-US"/>
        </a:p>
      </dgm:t>
    </dgm:pt>
    <dgm:pt modelId="{0E749800-0F0C-4BB1-9379-0CFAD455CAC9}" type="sibTrans" cxnId="{5C4D5CCE-54C4-4F80-B528-CF29FC9C0A3E}">
      <dgm:prSet/>
      <dgm:spPr/>
      <dgm:t>
        <a:bodyPr/>
        <a:lstStyle/>
        <a:p>
          <a:endParaRPr lang="en-US"/>
        </a:p>
      </dgm:t>
    </dgm:pt>
    <dgm:pt modelId="{32BDBB6A-C05F-4E15-B298-9DD3EE021B4B}" type="pres">
      <dgm:prSet presAssocID="{D47464E9-72E0-4DFD-9CFC-C2C2856B51B3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0E596E16-A21A-4B89-A84A-A9BD9439EEA1}" type="pres">
      <dgm:prSet presAssocID="{87750D92-59F2-4DC8-8993-F418C8901264}" presName="Accent1" presStyleCnt="0"/>
      <dgm:spPr/>
    </dgm:pt>
    <dgm:pt modelId="{1055363A-5F74-42B8-80A6-9C6EFB86E338}" type="pres">
      <dgm:prSet presAssocID="{87750D92-59F2-4DC8-8993-F418C8901264}" presName="Accent" presStyleLbl="node1" presStyleIdx="0" presStyleCnt="3"/>
      <dgm:spPr>
        <a:solidFill>
          <a:schemeClr val="accent6">
            <a:lumMod val="50000"/>
          </a:schemeClr>
        </a:solidFill>
      </dgm:spPr>
    </dgm:pt>
    <dgm:pt modelId="{61BCC165-2E2D-4B37-9254-30A578E66D0D}" type="pres">
      <dgm:prSet presAssocID="{87750D92-59F2-4DC8-8993-F418C8901264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93B4A561-3C4F-48D6-9B87-EE665122D1BB}" type="pres">
      <dgm:prSet presAssocID="{468C81C7-B0FF-4F3C-9773-3C1A22E1EB62}" presName="Accent2" presStyleCnt="0"/>
      <dgm:spPr/>
    </dgm:pt>
    <dgm:pt modelId="{6C6D866F-C42F-4895-8363-514C88AFA47D}" type="pres">
      <dgm:prSet presAssocID="{468C81C7-B0FF-4F3C-9773-3C1A22E1EB62}" presName="Accent" presStyleLbl="node1" presStyleIdx="1" presStyleCnt="3"/>
      <dgm:spPr>
        <a:solidFill>
          <a:schemeClr val="accent6">
            <a:lumMod val="60000"/>
            <a:lumOff val="40000"/>
          </a:schemeClr>
        </a:solidFill>
      </dgm:spPr>
    </dgm:pt>
    <dgm:pt modelId="{78634734-5D03-4A05-ADFD-88BFDE6DD803}" type="pres">
      <dgm:prSet presAssocID="{468C81C7-B0FF-4F3C-9773-3C1A22E1EB6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7B9F68A7-F6C7-4333-A20E-FF6F25C9866C}" type="pres">
      <dgm:prSet presAssocID="{D949B5E2-DDB5-48BC-8707-EEF8967C2D45}" presName="Accent3" presStyleCnt="0"/>
      <dgm:spPr/>
    </dgm:pt>
    <dgm:pt modelId="{A5417315-8D5D-4142-822A-67E2FD45C003}" type="pres">
      <dgm:prSet presAssocID="{D949B5E2-DDB5-48BC-8707-EEF8967C2D45}" presName="Accent" presStyleLbl="node1" presStyleIdx="2" presStyleCnt="3"/>
      <dgm:spPr>
        <a:solidFill>
          <a:srgbClr val="00B050"/>
        </a:solidFill>
      </dgm:spPr>
    </dgm:pt>
    <dgm:pt modelId="{2B3C98E4-D288-4190-BC97-BDCD7A4255E6}" type="pres">
      <dgm:prSet presAssocID="{D949B5E2-DDB5-48BC-8707-EEF8967C2D45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816A003-01F0-4B65-81B2-885D425C0C00}" type="presOf" srcId="{87750D92-59F2-4DC8-8993-F418C8901264}" destId="{61BCC165-2E2D-4B37-9254-30A578E66D0D}" srcOrd="0" destOrd="0" presId="urn:microsoft.com/office/officeart/2009/layout/CircleArrowProcess"/>
    <dgm:cxn modelId="{1ABD2E27-A07C-4442-A8E3-8198C5C3F6B2}" srcId="{D47464E9-72E0-4DFD-9CFC-C2C2856B51B3}" destId="{468C81C7-B0FF-4F3C-9773-3C1A22E1EB62}" srcOrd="1" destOrd="0" parTransId="{43A65DF6-23FB-4E6A-8D30-2F6DF85C6C23}" sibTransId="{C5F88E1E-788D-4513-BD0B-ABB634F8C12E}"/>
    <dgm:cxn modelId="{5D510A66-B048-4368-BCF6-339CBEEEBE70}" srcId="{D47464E9-72E0-4DFD-9CFC-C2C2856B51B3}" destId="{87750D92-59F2-4DC8-8993-F418C8901264}" srcOrd="0" destOrd="0" parTransId="{AA8D23B7-FD7D-4E5D-916B-F3AE7ABDA63D}" sibTransId="{F85ADE43-EDA7-4A96-AF71-6FFADCE5864D}"/>
    <dgm:cxn modelId="{2D602147-43EA-464A-AD2C-88E45542A033}" type="presOf" srcId="{D949B5E2-DDB5-48BC-8707-EEF8967C2D45}" destId="{2B3C98E4-D288-4190-BC97-BDCD7A4255E6}" srcOrd="0" destOrd="0" presId="urn:microsoft.com/office/officeart/2009/layout/CircleArrowProcess"/>
    <dgm:cxn modelId="{9E89209E-8935-4912-9FBC-0E2C73263D9A}" type="presOf" srcId="{D47464E9-72E0-4DFD-9CFC-C2C2856B51B3}" destId="{32BDBB6A-C05F-4E15-B298-9DD3EE021B4B}" srcOrd="0" destOrd="0" presId="urn:microsoft.com/office/officeart/2009/layout/CircleArrowProcess"/>
    <dgm:cxn modelId="{5C4D5CCE-54C4-4F80-B528-CF29FC9C0A3E}" srcId="{D47464E9-72E0-4DFD-9CFC-C2C2856B51B3}" destId="{D949B5E2-DDB5-48BC-8707-EEF8967C2D45}" srcOrd="2" destOrd="0" parTransId="{D7BAF3C5-24C9-4C90-9A09-B92FC616298D}" sibTransId="{0E749800-0F0C-4BB1-9379-0CFAD455CAC9}"/>
    <dgm:cxn modelId="{FDED3DD3-4AFD-4F68-AA44-83D7C1291B95}" type="presOf" srcId="{468C81C7-B0FF-4F3C-9773-3C1A22E1EB62}" destId="{78634734-5D03-4A05-ADFD-88BFDE6DD803}" srcOrd="0" destOrd="0" presId="urn:microsoft.com/office/officeart/2009/layout/CircleArrowProcess"/>
    <dgm:cxn modelId="{8E6C7220-065B-48CA-9268-0D96D2012198}" type="presParOf" srcId="{32BDBB6A-C05F-4E15-B298-9DD3EE021B4B}" destId="{0E596E16-A21A-4B89-A84A-A9BD9439EEA1}" srcOrd="0" destOrd="0" presId="urn:microsoft.com/office/officeart/2009/layout/CircleArrowProcess"/>
    <dgm:cxn modelId="{9300A21A-8AC0-4ECF-A4DF-8CA6F10A19DA}" type="presParOf" srcId="{0E596E16-A21A-4B89-A84A-A9BD9439EEA1}" destId="{1055363A-5F74-42B8-80A6-9C6EFB86E338}" srcOrd="0" destOrd="0" presId="urn:microsoft.com/office/officeart/2009/layout/CircleArrowProcess"/>
    <dgm:cxn modelId="{295A0FC7-5340-4282-A421-FE6F6DBF23B6}" type="presParOf" srcId="{32BDBB6A-C05F-4E15-B298-9DD3EE021B4B}" destId="{61BCC165-2E2D-4B37-9254-30A578E66D0D}" srcOrd="1" destOrd="0" presId="urn:microsoft.com/office/officeart/2009/layout/CircleArrowProcess"/>
    <dgm:cxn modelId="{49E79201-14C3-494D-9F3B-8582BD83C426}" type="presParOf" srcId="{32BDBB6A-C05F-4E15-B298-9DD3EE021B4B}" destId="{93B4A561-3C4F-48D6-9B87-EE665122D1BB}" srcOrd="2" destOrd="0" presId="urn:microsoft.com/office/officeart/2009/layout/CircleArrowProcess"/>
    <dgm:cxn modelId="{6E6A53D9-DADF-4928-B7FB-AECF1B89E148}" type="presParOf" srcId="{93B4A561-3C4F-48D6-9B87-EE665122D1BB}" destId="{6C6D866F-C42F-4895-8363-514C88AFA47D}" srcOrd="0" destOrd="0" presId="urn:microsoft.com/office/officeart/2009/layout/CircleArrowProcess"/>
    <dgm:cxn modelId="{4364EB25-6786-4AFA-B4E9-8AE167194AA1}" type="presParOf" srcId="{32BDBB6A-C05F-4E15-B298-9DD3EE021B4B}" destId="{78634734-5D03-4A05-ADFD-88BFDE6DD803}" srcOrd="3" destOrd="0" presId="urn:microsoft.com/office/officeart/2009/layout/CircleArrowProcess"/>
    <dgm:cxn modelId="{460AB2B1-993F-4C7E-87A3-18DA30039847}" type="presParOf" srcId="{32BDBB6A-C05F-4E15-B298-9DD3EE021B4B}" destId="{7B9F68A7-F6C7-4333-A20E-FF6F25C9866C}" srcOrd="4" destOrd="0" presId="urn:microsoft.com/office/officeart/2009/layout/CircleArrowProcess"/>
    <dgm:cxn modelId="{70F96268-3699-4D5B-8E32-3B5F52FEBD19}" type="presParOf" srcId="{7B9F68A7-F6C7-4333-A20E-FF6F25C9866C}" destId="{A5417315-8D5D-4142-822A-67E2FD45C003}" srcOrd="0" destOrd="0" presId="urn:microsoft.com/office/officeart/2009/layout/CircleArrowProcess"/>
    <dgm:cxn modelId="{FCEDDCC9-FDDE-49D5-9B7A-C9902C233B3B}" type="presParOf" srcId="{32BDBB6A-C05F-4E15-B298-9DD3EE021B4B}" destId="{2B3C98E4-D288-4190-BC97-BDCD7A4255E6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dirty="0"/>
            <a:t>Concept</a:t>
          </a: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/>
      <dgm:spPr/>
      <dgm:t>
        <a:bodyPr/>
        <a:lstStyle/>
        <a:p>
          <a:r>
            <a:rPr lang="en-US" dirty="0"/>
            <a:t>Problem identification, brainstorming, market research, thumbnail prototyping. Maximal creative output to iterate as many ideas as possible. </a:t>
          </a:r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Development</a:t>
          </a:r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/>
      <dgm:spPr/>
      <dgm:t>
        <a:bodyPr/>
        <a:lstStyle/>
        <a:p>
          <a:r>
            <a:rPr lang="en-US" dirty="0"/>
            <a:t>Customer needs captured, technical parameters identified, and solution space takes shape. Requirement documentation.</a:t>
          </a:r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/>
      <dgm:spPr>
        <a:solidFill>
          <a:schemeClr val="accent5"/>
        </a:solidFill>
        <a:ln>
          <a:solidFill>
            <a:schemeClr val="accent5"/>
          </a:solidFill>
        </a:ln>
      </dgm:spPr>
      <dgm:t>
        <a:bodyPr/>
        <a:lstStyle/>
        <a:p>
          <a:r>
            <a:rPr lang="en-US" dirty="0"/>
            <a:t>Implementation and Testing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/>
      <dgm:spPr/>
      <dgm:t>
        <a:bodyPr/>
        <a:lstStyle/>
        <a:p>
          <a:r>
            <a:rPr lang="en-US" b="0" i="0" u="none" dirty="0"/>
            <a:t>Initial prototyping, requirements validation, revision incorporation, and functional MVP created. This process cycles repeatedly.</a:t>
          </a:r>
          <a:endParaRPr lang="en-US" dirty="0"/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5EDA317F-AB2E-47DE-BA46-16FA60C3C561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/>
        <a:lstStyle/>
        <a:p>
          <a:r>
            <a:rPr lang="en-US" dirty="0"/>
            <a:t>Production</a:t>
          </a:r>
        </a:p>
      </dgm:t>
    </dgm:pt>
    <dgm:pt modelId="{775EBB35-E8CF-4A14-B0A8-45A53D65E711}" type="parTrans" cxnId="{7B8F902E-4BA3-41AA-9991-54805A6B93DE}">
      <dgm:prSet/>
      <dgm:spPr/>
      <dgm:t>
        <a:bodyPr/>
        <a:lstStyle/>
        <a:p>
          <a:endParaRPr lang="en-US"/>
        </a:p>
      </dgm:t>
    </dgm:pt>
    <dgm:pt modelId="{A75B061E-69EA-487C-8330-1430DA0F139D}" type="sibTrans" cxnId="{7B8F902E-4BA3-41AA-9991-54805A6B93DE}">
      <dgm:prSet/>
      <dgm:spPr/>
      <dgm:t>
        <a:bodyPr/>
        <a:lstStyle/>
        <a:p>
          <a:endParaRPr lang="en-US"/>
        </a:p>
      </dgm:t>
    </dgm:pt>
    <dgm:pt modelId="{F757DBC8-3670-4122-937A-47DB91C0F3FE}">
      <dgm:prSet phldrT="[Text]"/>
      <dgm:spPr/>
      <dgm:t>
        <a:bodyPr/>
        <a:lstStyle/>
        <a:p>
          <a:r>
            <a:rPr lang="en-US" b="0" i="0" u="none" dirty="0"/>
            <a:t>Production design is finalized. Feature set is locked and code is production deployment ready. Vendors and subs are contracted. Go-to-market plan is implemented.</a:t>
          </a:r>
          <a:endParaRPr lang="en-US" dirty="0"/>
        </a:p>
      </dgm:t>
    </dgm:pt>
    <dgm:pt modelId="{8F483F27-8D97-48E5-9210-1B448F1CE277}" type="parTrans" cxnId="{8A3D4B73-3658-4A4C-9DFE-F59E22A79482}">
      <dgm:prSet/>
      <dgm:spPr/>
      <dgm:t>
        <a:bodyPr/>
        <a:lstStyle/>
        <a:p>
          <a:endParaRPr lang="en-US"/>
        </a:p>
      </dgm:t>
    </dgm:pt>
    <dgm:pt modelId="{A46A41DD-2CA4-4800-8F85-546ABB24ED07}" type="sibTrans" cxnId="{8A3D4B73-3658-4A4C-9DFE-F59E22A79482}">
      <dgm:prSet/>
      <dgm:spPr/>
      <dgm:t>
        <a:bodyPr/>
        <a:lstStyle/>
        <a:p>
          <a:endParaRPr lang="en-US"/>
        </a:p>
      </dgm:t>
    </dgm:pt>
    <dgm:pt modelId="{7B2FF309-5120-45E2-ACC8-F8FAA9DBDA55}">
      <dgm:prSet phldrT="[Text]"/>
      <dgm:spPr>
        <a:solidFill>
          <a:schemeClr val="accent4"/>
        </a:solidFill>
        <a:ln>
          <a:solidFill>
            <a:schemeClr val="accent4"/>
          </a:solidFill>
        </a:ln>
      </dgm:spPr>
      <dgm:t>
        <a:bodyPr/>
        <a:lstStyle/>
        <a:p>
          <a:r>
            <a:rPr lang="en-US" dirty="0"/>
            <a:t>Retirement/Redesign</a:t>
          </a:r>
        </a:p>
      </dgm:t>
    </dgm:pt>
    <dgm:pt modelId="{2CF5AF8A-5687-489A-9838-EDDBB760D421}" type="parTrans" cxnId="{D35DB9DA-961B-46CD-BB14-44CD766D8CB7}">
      <dgm:prSet/>
      <dgm:spPr/>
      <dgm:t>
        <a:bodyPr/>
        <a:lstStyle/>
        <a:p>
          <a:endParaRPr lang="en-US"/>
        </a:p>
      </dgm:t>
    </dgm:pt>
    <dgm:pt modelId="{D5CAA101-B828-45D7-965B-F77CD6FBA109}" type="sibTrans" cxnId="{D35DB9DA-961B-46CD-BB14-44CD766D8CB7}">
      <dgm:prSet/>
      <dgm:spPr/>
      <dgm:t>
        <a:bodyPr/>
        <a:lstStyle/>
        <a:p>
          <a:endParaRPr lang="en-US"/>
        </a:p>
      </dgm:t>
    </dgm:pt>
    <dgm:pt modelId="{EE155DB2-6788-4019-961C-F8B89C275CE8}">
      <dgm:prSet phldrT="[Text]"/>
      <dgm:spPr/>
      <dgm:t>
        <a:bodyPr/>
        <a:lstStyle/>
        <a:p>
          <a:r>
            <a:rPr lang="en-US" b="0" i="0" u="none" dirty="0"/>
            <a:t>Life cycle sustainment and product line extension. Upgrade, customization and new versions. Eventual retirement.</a:t>
          </a:r>
          <a:endParaRPr lang="en-US" dirty="0"/>
        </a:p>
      </dgm:t>
    </dgm:pt>
    <dgm:pt modelId="{8395B9D5-FF39-4045-8569-9C13F11FB1E5}" type="parTrans" cxnId="{E3D274C7-DB39-45B8-B18F-742495FE5026}">
      <dgm:prSet/>
      <dgm:spPr/>
      <dgm:t>
        <a:bodyPr/>
        <a:lstStyle/>
        <a:p>
          <a:endParaRPr lang="en-US"/>
        </a:p>
      </dgm:t>
    </dgm:pt>
    <dgm:pt modelId="{F94C628D-62C1-4AF5-B102-2A2AA7FD22DE}" type="sibTrans" cxnId="{E3D274C7-DB39-45B8-B18F-742495FE5026}">
      <dgm:prSet/>
      <dgm:spPr/>
      <dgm:t>
        <a:bodyPr/>
        <a:lstStyle/>
        <a:p>
          <a:endParaRPr lang="en-US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69ED255C-64AC-4764-BC2C-7679ECCC9FE9}" type="pres">
      <dgm:prSet presAssocID="{5EDA317F-AB2E-47DE-BA46-16FA60C3C561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9F8758-DA9D-4018-859A-710084D7ABF3}" type="pres">
      <dgm:prSet presAssocID="{7B2FF309-5120-45E2-ACC8-F8FAA9DBDA55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</dgm:ptLst>
  <dgm:cxnLst>
    <dgm:cxn modelId="{A903DE1B-AC8A-4C77-850B-32A9F4D87BCB}" type="presOf" srcId="{5EDA317F-AB2E-47DE-BA46-16FA60C3C561}" destId="{69ED255C-64AC-4764-BC2C-7679ECCC9FE9}" srcOrd="0" destOrd="0" presId="urn:microsoft.com/office/officeart/2016/7/layout/AccentHomeChevronProcess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7B8F902E-4BA3-41AA-9991-54805A6B93DE}" srcId="{55C0B14E-AEA6-48D3-A387-ED4A3A3BF840}" destId="{5EDA317F-AB2E-47DE-BA46-16FA60C3C561}" srcOrd="3" destOrd="0" parTransId="{775EBB35-E8CF-4A14-B0A8-45A53D65E711}" sibTransId="{A75B061E-69EA-487C-8330-1430DA0F139D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F5A7A062-FA53-4976-B49E-235CE658F38A}" type="presOf" srcId="{EE155DB2-6788-4019-961C-F8B89C275CE8}" destId="{B73D2BBA-574C-491E-A31C-8B6EA5CC871A}" srcOrd="0" destOrd="0" presId="urn:microsoft.com/office/officeart/2016/7/layout/AccentHomeChevronProcess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00A52954-B4C4-4ECD-B0D0-AE5EF5CDC4E1}" type="presOf" srcId="{7B2FF309-5120-45E2-ACC8-F8FAA9DBDA55}" destId="{B89F8758-DA9D-4018-859A-710084D7ABF3}" srcOrd="0" destOrd="0" presId="urn:microsoft.com/office/officeart/2016/7/layout/AccentHomeChevronProcess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D8B51958-63B3-49F6-A150-9B1A638B15CE}" type="presOf" srcId="{F757DBC8-3670-4122-937A-47DB91C0F3FE}" destId="{1F1B09A6-DA7E-41D1-B8A6-E3B6E775E5C1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E3D274C7-DB39-45B8-B18F-742495FE5026}" srcId="{7B2FF309-5120-45E2-ACC8-F8FAA9DBDA55}" destId="{EE155DB2-6788-4019-961C-F8B89C275CE8}" srcOrd="0" destOrd="0" parTransId="{8395B9D5-FF39-4045-8569-9C13F11FB1E5}" sibTransId="{F94C628D-62C1-4AF5-B102-2A2AA7FD22DE}"/>
    <dgm:cxn modelId="{D35DB9DA-961B-46CD-BB14-44CD766D8CB7}" srcId="{55C0B14E-AEA6-48D3-A387-ED4A3A3BF840}" destId="{7B2FF309-5120-45E2-ACC8-F8FAA9DBDA55}" srcOrd="4" destOrd="0" parTransId="{2CF5AF8A-5687-489A-9838-EDDBB760D421}" sibTransId="{D5CAA101-B828-45D7-965B-F77CD6FBA109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505D5263-214F-48F5-9678-AA87C7C04F54}" type="presParOf" srcId="{594BF422-752C-42F3-A230-3D0E6AE9A886}" destId="{0B65942F-B336-42B6-A72B-DA6B6B07B79B}" srcOrd="5" destOrd="0" presId="urn:microsoft.com/office/officeart/2016/7/layout/AccentHomeChevronProcess"/>
    <dgm:cxn modelId="{F0861DFD-F2E8-400C-9B5C-4AA4849B2BE4}" type="presParOf" srcId="{594BF422-752C-42F3-A230-3D0E6AE9A886}" destId="{1D5539F6-8B97-4801-8139-D49EE44FFF3E}" srcOrd="6" destOrd="0" presId="urn:microsoft.com/office/officeart/2016/7/layout/AccentHomeChevronProcess"/>
    <dgm:cxn modelId="{D22CB840-CF4F-404F-97C0-0629311A5E51}" type="presParOf" srcId="{1D5539F6-8B97-4801-8139-D49EE44FFF3E}" destId="{2377F551-4CF6-4656-B644-60A7FC1B0F64}" srcOrd="0" destOrd="0" presId="urn:microsoft.com/office/officeart/2016/7/layout/AccentHomeChevronProcess"/>
    <dgm:cxn modelId="{6FFE5C0B-250C-4EEB-9BDD-E47B6B414225}" type="presParOf" srcId="{1D5539F6-8B97-4801-8139-D49EE44FFF3E}" destId="{69ED255C-64AC-4764-BC2C-7679ECCC9FE9}" srcOrd="1" destOrd="0" presId="urn:microsoft.com/office/officeart/2016/7/layout/AccentHomeChevronProcess"/>
    <dgm:cxn modelId="{EB2B0AEE-0679-4C51-B5D9-13C0989C2DC6}" type="presParOf" srcId="{1D5539F6-8B97-4801-8139-D49EE44FFF3E}" destId="{1F1B09A6-DA7E-41D1-B8A6-E3B6E775E5C1}" srcOrd="2" destOrd="0" presId="urn:microsoft.com/office/officeart/2016/7/layout/AccentHomeChevronProcess"/>
    <dgm:cxn modelId="{21A6189F-60BA-4472-B858-99323388D0B0}" type="presParOf" srcId="{1D5539F6-8B97-4801-8139-D49EE44FFF3E}" destId="{89DACDC6-8676-47A4-A430-164754F46172}" srcOrd="3" destOrd="0" presId="urn:microsoft.com/office/officeart/2016/7/layout/AccentHomeChevronProcess"/>
    <dgm:cxn modelId="{7D7FFE7B-0A37-4D36-9728-C99051BA3C40}" type="presParOf" srcId="{594BF422-752C-42F3-A230-3D0E6AE9A886}" destId="{38A6C30B-D5BF-4A1A-A273-D265DC00F2EC}" srcOrd="7" destOrd="0" presId="urn:microsoft.com/office/officeart/2016/7/layout/AccentHomeChevronProcess"/>
    <dgm:cxn modelId="{626D4800-17BB-462C-BE7D-935B963B6EC7}" type="presParOf" srcId="{594BF422-752C-42F3-A230-3D0E6AE9A886}" destId="{761684DA-3DB5-4618-9A30-6E2731CDFCA3}" srcOrd="8" destOrd="0" presId="urn:microsoft.com/office/officeart/2016/7/layout/AccentHomeChevronProcess"/>
    <dgm:cxn modelId="{2B2ED8B7-5577-4410-8D8A-61A1D71B9F15}" type="presParOf" srcId="{761684DA-3DB5-4618-9A30-6E2731CDFCA3}" destId="{E2C584B7-5B6E-4F6E-A7B8-E679FEF7BC4D}" srcOrd="0" destOrd="0" presId="urn:microsoft.com/office/officeart/2016/7/layout/AccentHomeChevronProcess"/>
    <dgm:cxn modelId="{CFB7BBCC-4189-422A-9163-265E17C16D21}" type="presParOf" srcId="{761684DA-3DB5-4618-9A30-6E2731CDFCA3}" destId="{B89F8758-DA9D-4018-859A-710084D7ABF3}" srcOrd="1" destOrd="0" presId="urn:microsoft.com/office/officeart/2016/7/layout/AccentHomeChevronProcess"/>
    <dgm:cxn modelId="{72C8C8DD-71B0-4E2B-BE4F-7AF4AF3DD218}" type="presParOf" srcId="{761684DA-3DB5-4618-9A30-6E2731CDFCA3}" destId="{B73D2BBA-574C-491E-A31C-8B6EA5CC871A}" srcOrd="2" destOrd="0" presId="urn:microsoft.com/office/officeart/2016/7/layout/AccentHomeChevronProcess"/>
    <dgm:cxn modelId="{34912DD7-C0FC-4C18-ABAB-DA8DF69C4254}" type="presParOf" srcId="{761684DA-3DB5-4618-9A30-6E2731CDFCA3}" destId="{DC9D8E0A-674F-4E74-BF10-5C0EF64E638E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A7E7445-09B9-4811-857E-1FFE88FE9932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7E81E40-1B21-4E98-9AD6-9C9C01B17274}">
      <dgm:prSet phldrT="[Text]" custT="1"/>
      <dgm:spPr>
        <a:solidFill>
          <a:srgbClr val="814DFF">
            <a:alpha val="69804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Base/Demo </a:t>
          </a:r>
        </a:p>
      </dgm:t>
    </dgm:pt>
    <dgm:pt modelId="{779F974B-4E8A-4E80-A409-8C99FEB239B4}" type="parTrans" cxnId="{439E9DF6-4BA7-4242-A0C5-8874D8CFBD8D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89E54F1E-F0F6-4902-A413-7075BE96F384}" type="sibTrans" cxnId="{439E9DF6-4BA7-4242-A0C5-8874D8CFBD8D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5FAC1ED0-A816-4E24-A44B-33FD9560CC26}" type="asst">
      <dgm:prSet phldrT="[Text]" custT="1"/>
      <dgm:spPr>
        <a:solidFill>
          <a:srgbClr val="243FFF">
            <a:alpha val="65098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Infrared/Ultraviolet </a:t>
          </a:r>
        </a:p>
      </dgm:t>
    </dgm:pt>
    <dgm:pt modelId="{66B53E44-8C3A-4B3F-8A23-10B6EEDEA8D7}" type="parTrans" cxnId="{32285C00-06BC-4A8E-BE7A-435F53B8C44B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D8B358F0-7D27-4E5F-A7B7-E70D59DA3701}" type="sibTrans" cxnId="{32285C00-06BC-4A8E-BE7A-435F53B8C44B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1F5D4077-70C7-4952-9385-0D29234E1BB8}">
      <dgm:prSet phldrT="[Text]" custT="1"/>
      <dgm:spPr>
        <a:solidFill>
          <a:srgbClr val="243FFF">
            <a:alpha val="65098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Custom form factors</a:t>
          </a:r>
        </a:p>
      </dgm:t>
    </dgm:pt>
    <dgm:pt modelId="{01A960EB-6D74-4719-B91F-1C294451E613}" type="parTrans" cxnId="{F479FE93-A081-4AA8-8B18-6B92A72EC3A2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1A791446-68CF-41A7-945E-5AF7A7D638E8}" type="sibTrans" cxnId="{F479FE93-A081-4AA8-8B18-6B92A72EC3A2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7A2C3C6A-C2F9-433F-80C6-9104E7140836}">
      <dgm:prSet phldrT="[Text]" custT="1"/>
      <dgm:spPr>
        <a:solidFill>
          <a:srgbClr val="243FFF">
            <a:alpha val="65098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Tailored alert thresholds</a:t>
          </a:r>
        </a:p>
      </dgm:t>
    </dgm:pt>
    <dgm:pt modelId="{9A1F9EB9-A758-4D0E-B25C-30FE7B105E4E}" type="parTrans" cxnId="{570BD7B1-6586-458C-BBB8-E238B5629EB1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E324E56D-CAB9-40DA-AB89-A6F9B542CE91}" type="sibTrans" cxnId="{570BD7B1-6586-458C-BBB8-E238B5629EB1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F71DB2F0-EE6C-4CC9-BD48-01849CDA1637}">
      <dgm:prSet phldrT="[Text]" custT="1"/>
      <dgm:spPr>
        <a:solidFill>
          <a:srgbClr val="243FFF">
            <a:alpha val="65098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Varied haptic feedback modes</a:t>
          </a:r>
        </a:p>
      </dgm:t>
    </dgm:pt>
    <dgm:pt modelId="{119BCF2D-ABC9-453A-9E20-0E41944A88F0}" type="parTrans" cxnId="{23B6AFE2-7910-44C6-8213-C532868D7205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AC067EAA-6D6D-4C53-9487-62F529FF4AE9}" type="sibTrans" cxnId="{23B6AFE2-7910-44C6-8213-C532868D7205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0256B8E3-C278-4B8F-803E-4F2878156DB4}">
      <dgm:prSet phldrT="[Text]" custT="1"/>
      <dgm:spPr>
        <a:solidFill>
          <a:srgbClr val="243FFF">
            <a:alpha val="65098"/>
          </a:srgbClr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bg2">
                  <a:lumMod val="10000"/>
                </a:schemeClr>
              </a:solidFill>
            </a:rPr>
            <a:t>More complex logic </a:t>
          </a:r>
        </a:p>
      </dgm:t>
    </dgm:pt>
    <dgm:pt modelId="{241B3DEC-2151-46D5-82CE-1DB9D64373AC}" type="parTrans" cxnId="{BB296004-7090-4FE7-961E-43ED9B3C856A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90B9486E-D706-44B5-9B8F-CBE813CFB550}" type="sibTrans" cxnId="{BB296004-7090-4FE7-961E-43ED9B3C856A}">
      <dgm:prSet/>
      <dgm:spPr/>
      <dgm:t>
        <a:bodyPr/>
        <a:lstStyle/>
        <a:p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C7233507-2814-419E-802D-BBD1BC4250F4}" type="pres">
      <dgm:prSet presAssocID="{CA7E7445-09B9-4811-857E-1FFE88FE993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05F02D2-7D02-4D51-8BD9-0CF1E026E172}" type="pres">
      <dgm:prSet presAssocID="{47E81E40-1B21-4E98-9AD6-9C9C01B17274}" presName="hierRoot1" presStyleCnt="0">
        <dgm:presLayoutVars>
          <dgm:hierBranch val="init"/>
        </dgm:presLayoutVars>
      </dgm:prSet>
      <dgm:spPr/>
    </dgm:pt>
    <dgm:pt modelId="{55E54158-880A-4EBC-9906-52EC20D18229}" type="pres">
      <dgm:prSet presAssocID="{47E81E40-1B21-4E98-9AD6-9C9C01B17274}" presName="rootComposite1" presStyleCnt="0"/>
      <dgm:spPr/>
    </dgm:pt>
    <dgm:pt modelId="{11E1850D-1EC2-430A-B8EF-6C7AC356F3F2}" type="pres">
      <dgm:prSet presAssocID="{47E81E40-1B21-4E98-9AD6-9C9C01B17274}" presName="rootText1" presStyleLbl="node0" presStyleIdx="0" presStyleCnt="1">
        <dgm:presLayoutVars>
          <dgm:chPref val="3"/>
        </dgm:presLayoutVars>
      </dgm:prSet>
      <dgm:spPr/>
    </dgm:pt>
    <dgm:pt modelId="{68B546E4-DA1E-4B18-AC8E-C04A15D5ABA1}" type="pres">
      <dgm:prSet presAssocID="{47E81E40-1B21-4E98-9AD6-9C9C01B17274}" presName="rootConnector1" presStyleLbl="node1" presStyleIdx="0" presStyleCnt="0"/>
      <dgm:spPr/>
    </dgm:pt>
    <dgm:pt modelId="{C0C4063B-07AF-406E-BBC3-77F2B4F86459}" type="pres">
      <dgm:prSet presAssocID="{47E81E40-1B21-4E98-9AD6-9C9C01B17274}" presName="hierChild2" presStyleCnt="0"/>
      <dgm:spPr/>
    </dgm:pt>
    <dgm:pt modelId="{B910DA71-75AA-4BA4-A80F-623467F5D7FE}" type="pres">
      <dgm:prSet presAssocID="{01A960EB-6D74-4719-B91F-1C294451E613}" presName="Name64" presStyleLbl="parChTrans1D2" presStyleIdx="0" presStyleCnt="5"/>
      <dgm:spPr/>
    </dgm:pt>
    <dgm:pt modelId="{977BF20B-E3DE-431D-AF7A-5FD8ECDAD241}" type="pres">
      <dgm:prSet presAssocID="{1F5D4077-70C7-4952-9385-0D29234E1BB8}" presName="hierRoot2" presStyleCnt="0">
        <dgm:presLayoutVars>
          <dgm:hierBranch val="init"/>
        </dgm:presLayoutVars>
      </dgm:prSet>
      <dgm:spPr/>
    </dgm:pt>
    <dgm:pt modelId="{F02610F2-7812-45A0-B53A-D31DCA464BE4}" type="pres">
      <dgm:prSet presAssocID="{1F5D4077-70C7-4952-9385-0D29234E1BB8}" presName="rootComposite" presStyleCnt="0"/>
      <dgm:spPr/>
    </dgm:pt>
    <dgm:pt modelId="{43A0DDF6-4CCA-40DE-8E67-09C2D7928641}" type="pres">
      <dgm:prSet presAssocID="{1F5D4077-70C7-4952-9385-0D29234E1BB8}" presName="rootText" presStyleLbl="node2" presStyleIdx="0" presStyleCnt="4">
        <dgm:presLayoutVars>
          <dgm:chPref val="3"/>
        </dgm:presLayoutVars>
      </dgm:prSet>
      <dgm:spPr/>
    </dgm:pt>
    <dgm:pt modelId="{D815438F-DAAF-4550-8970-400147B7D916}" type="pres">
      <dgm:prSet presAssocID="{1F5D4077-70C7-4952-9385-0D29234E1BB8}" presName="rootConnector" presStyleLbl="node2" presStyleIdx="0" presStyleCnt="4"/>
      <dgm:spPr/>
    </dgm:pt>
    <dgm:pt modelId="{B85FAC49-56D8-4F49-9B6C-5918D5243BD0}" type="pres">
      <dgm:prSet presAssocID="{1F5D4077-70C7-4952-9385-0D29234E1BB8}" presName="hierChild4" presStyleCnt="0"/>
      <dgm:spPr/>
    </dgm:pt>
    <dgm:pt modelId="{C9A33E64-C14B-4FFB-9455-708A31249BED}" type="pres">
      <dgm:prSet presAssocID="{1F5D4077-70C7-4952-9385-0D29234E1BB8}" presName="hierChild5" presStyleCnt="0"/>
      <dgm:spPr/>
    </dgm:pt>
    <dgm:pt modelId="{10910DD2-0DCC-4570-9809-98CD9B77F474}" type="pres">
      <dgm:prSet presAssocID="{9A1F9EB9-A758-4D0E-B25C-30FE7B105E4E}" presName="Name64" presStyleLbl="parChTrans1D2" presStyleIdx="1" presStyleCnt="5"/>
      <dgm:spPr/>
    </dgm:pt>
    <dgm:pt modelId="{EED128F1-C778-4BC9-A884-B888E0A8683B}" type="pres">
      <dgm:prSet presAssocID="{7A2C3C6A-C2F9-433F-80C6-9104E7140836}" presName="hierRoot2" presStyleCnt="0">
        <dgm:presLayoutVars>
          <dgm:hierBranch val="init"/>
        </dgm:presLayoutVars>
      </dgm:prSet>
      <dgm:spPr/>
    </dgm:pt>
    <dgm:pt modelId="{491BFA44-4807-4835-8A8A-CDA1FD523025}" type="pres">
      <dgm:prSet presAssocID="{7A2C3C6A-C2F9-433F-80C6-9104E7140836}" presName="rootComposite" presStyleCnt="0"/>
      <dgm:spPr/>
    </dgm:pt>
    <dgm:pt modelId="{90124FD5-2382-4985-BB9F-CE8472978FC6}" type="pres">
      <dgm:prSet presAssocID="{7A2C3C6A-C2F9-433F-80C6-9104E7140836}" presName="rootText" presStyleLbl="node2" presStyleIdx="1" presStyleCnt="4">
        <dgm:presLayoutVars>
          <dgm:chPref val="3"/>
        </dgm:presLayoutVars>
      </dgm:prSet>
      <dgm:spPr/>
    </dgm:pt>
    <dgm:pt modelId="{22C6A480-4840-4F1B-8AA1-05947B2079DC}" type="pres">
      <dgm:prSet presAssocID="{7A2C3C6A-C2F9-433F-80C6-9104E7140836}" presName="rootConnector" presStyleLbl="node2" presStyleIdx="1" presStyleCnt="4"/>
      <dgm:spPr/>
    </dgm:pt>
    <dgm:pt modelId="{3A2FAB9B-6ACD-447B-99C0-F47501232596}" type="pres">
      <dgm:prSet presAssocID="{7A2C3C6A-C2F9-433F-80C6-9104E7140836}" presName="hierChild4" presStyleCnt="0"/>
      <dgm:spPr/>
    </dgm:pt>
    <dgm:pt modelId="{12ADA3C3-424D-4682-A58E-F6BF92F7F158}" type="pres">
      <dgm:prSet presAssocID="{7A2C3C6A-C2F9-433F-80C6-9104E7140836}" presName="hierChild5" presStyleCnt="0"/>
      <dgm:spPr/>
    </dgm:pt>
    <dgm:pt modelId="{28ED978A-0332-4064-9AE6-BED02EC5C763}" type="pres">
      <dgm:prSet presAssocID="{119BCF2D-ABC9-453A-9E20-0E41944A88F0}" presName="Name64" presStyleLbl="parChTrans1D2" presStyleIdx="2" presStyleCnt="5"/>
      <dgm:spPr/>
    </dgm:pt>
    <dgm:pt modelId="{501E6D5D-319C-4F6B-8BE2-B28486352EA7}" type="pres">
      <dgm:prSet presAssocID="{F71DB2F0-EE6C-4CC9-BD48-01849CDA1637}" presName="hierRoot2" presStyleCnt="0">
        <dgm:presLayoutVars>
          <dgm:hierBranch val="init"/>
        </dgm:presLayoutVars>
      </dgm:prSet>
      <dgm:spPr/>
    </dgm:pt>
    <dgm:pt modelId="{46FB9B5F-0896-4E73-B616-F56C7173CFD7}" type="pres">
      <dgm:prSet presAssocID="{F71DB2F0-EE6C-4CC9-BD48-01849CDA1637}" presName="rootComposite" presStyleCnt="0"/>
      <dgm:spPr/>
    </dgm:pt>
    <dgm:pt modelId="{91412B60-6AF5-414B-B047-832F664FF758}" type="pres">
      <dgm:prSet presAssocID="{F71DB2F0-EE6C-4CC9-BD48-01849CDA1637}" presName="rootText" presStyleLbl="node2" presStyleIdx="2" presStyleCnt="4">
        <dgm:presLayoutVars>
          <dgm:chPref val="3"/>
        </dgm:presLayoutVars>
      </dgm:prSet>
      <dgm:spPr/>
    </dgm:pt>
    <dgm:pt modelId="{78F3B06D-6831-4A79-90FA-C3662C348AE3}" type="pres">
      <dgm:prSet presAssocID="{F71DB2F0-EE6C-4CC9-BD48-01849CDA1637}" presName="rootConnector" presStyleLbl="node2" presStyleIdx="2" presStyleCnt="4"/>
      <dgm:spPr/>
    </dgm:pt>
    <dgm:pt modelId="{BE09F0E9-87B1-444B-80CE-F823C41E9DD0}" type="pres">
      <dgm:prSet presAssocID="{F71DB2F0-EE6C-4CC9-BD48-01849CDA1637}" presName="hierChild4" presStyleCnt="0"/>
      <dgm:spPr/>
    </dgm:pt>
    <dgm:pt modelId="{F50F8AD5-1EEB-41C6-9334-D26EA7C70B81}" type="pres">
      <dgm:prSet presAssocID="{F71DB2F0-EE6C-4CC9-BD48-01849CDA1637}" presName="hierChild5" presStyleCnt="0"/>
      <dgm:spPr/>
    </dgm:pt>
    <dgm:pt modelId="{043B328D-1FDD-45D4-9909-401DD9AC1FF8}" type="pres">
      <dgm:prSet presAssocID="{241B3DEC-2151-46D5-82CE-1DB9D64373AC}" presName="Name64" presStyleLbl="parChTrans1D2" presStyleIdx="3" presStyleCnt="5"/>
      <dgm:spPr/>
    </dgm:pt>
    <dgm:pt modelId="{A1E82A65-8BDF-400D-ABB9-4574057FDF0F}" type="pres">
      <dgm:prSet presAssocID="{0256B8E3-C278-4B8F-803E-4F2878156DB4}" presName="hierRoot2" presStyleCnt="0">
        <dgm:presLayoutVars>
          <dgm:hierBranch val="init"/>
        </dgm:presLayoutVars>
      </dgm:prSet>
      <dgm:spPr/>
    </dgm:pt>
    <dgm:pt modelId="{70FF6282-A6FD-43F4-B646-1E745CC1EBEA}" type="pres">
      <dgm:prSet presAssocID="{0256B8E3-C278-4B8F-803E-4F2878156DB4}" presName="rootComposite" presStyleCnt="0"/>
      <dgm:spPr/>
    </dgm:pt>
    <dgm:pt modelId="{8DF39A5A-D6CB-4616-8907-7E82EA109C72}" type="pres">
      <dgm:prSet presAssocID="{0256B8E3-C278-4B8F-803E-4F2878156DB4}" presName="rootText" presStyleLbl="node2" presStyleIdx="3" presStyleCnt="4">
        <dgm:presLayoutVars>
          <dgm:chPref val="3"/>
        </dgm:presLayoutVars>
      </dgm:prSet>
      <dgm:spPr/>
    </dgm:pt>
    <dgm:pt modelId="{41CB2082-6E8D-44DA-89FF-EA9F298AAA74}" type="pres">
      <dgm:prSet presAssocID="{0256B8E3-C278-4B8F-803E-4F2878156DB4}" presName="rootConnector" presStyleLbl="node2" presStyleIdx="3" presStyleCnt="4"/>
      <dgm:spPr/>
    </dgm:pt>
    <dgm:pt modelId="{030B4188-302A-4F76-9EFE-9090955006E9}" type="pres">
      <dgm:prSet presAssocID="{0256B8E3-C278-4B8F-803E-4F2878156DB4}" presName="hierChild4" presStyleCnt="0"/>
      <dgm:spPr/>
    </dgm:pt>
    <dgm:pt modelId="{CB93F970-1769-4A2D-A6B9-A3C800FF1D4A}" type="pres">
      <dgm:prSet presAssocID="{0256B8E3-C278-4B8F-803E-4F2878156DB4}" presName="hierChild5" presStyleCnt="0"/>
      <dgm:spPr/>
    </dgm:pt>
    <dgm:pt modelId="{76501D1B-2ED3-4B27-8A66-637A3420F250}" type="pres">
      <dgm:prSet presAssocID="{47E81E40-1B21-4E98-9AD6-9C9C01B17274}" presName="hierChild3" presStyleCnt="0"/>
      <dgm:spPr/>
    </dgm:pt>
    <dgm:pt modelId="{F415EB0A-52C4-434B-B54B-ACD73D8DBC70}" type="pres">
      <dgm:prSet presAssocID="{66B53E44-8C3A-4B3F-8A23-10B6EEDEA8D7}" presName="Name115" presStyleLbl="parChTrans1D2" presStyleIdx="4" presStyleCnt="5"/>
      <dgm:spPr/>
    </dgm:pt>
    <dgm:pt modelId="{529B8C71-F7DF-4FB4-B761-07056106AE68}" type="pres">
      <dgm:prSet presAssocID="{5FAC1ED0-A816-4E24-A44B-33FD9560CC26}" presName="hierRoot3" presStyleCnt="0">
        <dgm:presLayoutVars>
          <dgm:hierBranch val="init"/>
        </dgm:presLayoutVars>
      </dgm:prSet>
      <dgm:spPr/>
    </dgm:pt>
    <dgm:pt modelId="{7E1B60A2-D889-4271-8B05-9117FE8946AC}" type="pres">
      <dgm:prSet presAssocID="{5FAC1ED0-A816-4E24-A44B-33FD9560CC26}" presName="rootComposite3" presStyleCnt="0"/>
      <dgm:spPr/>
    </dgm:pt>
    <dgm:pt modelId="{733C564F-7462-4E54-8894-7FAEB2FFB1BF}" type="pres">
      <dgm:prSet presAssocID="{5FAC1ED0-A816-4E24-A44B-33FD9560CC26}" presName="rootText3" presStyleLbl="asst1" presStyleIdx="0" presStyleCnt="1">
        <dgm:presLayoutVars>
          <dgm:chPref val="3"/>
        </dgm:presLayoutVars>
      </dgm:prSet>
      <dgm:spPr/>
    </dgm:pt>
    <dgm:pt modelId="{EB453251-D6F3-4FE5-999A-53B80D80B406}" type="pres">
      <dgm:prSet presAssocID="{5FAC1ED0-A816-4E24-A44B-33FD9560CC26}" presName="rootConnector3" presStyleLbl="asst1" presStyleIdx="0" presStyleCnt="1"/>
      <dgm:spPr/>
    </dgm:pt>
    <dgm:pt modelId="{03C41FA3-0803-4464-AED4-4E6D33AC21D7}" type="pres">
      <dgm:prSet presAssocID="{5FAC1ED0-A816-4E24-A44B-33FD9560CC26}" presName="hierChild6" presStyleCnt="0"/>
      <dgm:spPr/>
    </dgm:pt>
    <dgm:pt modelId="{8F379715-2A87-4F37-8E1B-9EB916990BCF}" type="pres">
      <dgm:prSet presAssocID="{5FAC1ED0-A816-4E24-A44B-33FD9560CC26}" presName="hierChild7" presStyleCnt="0"/>
      <dgm:spPr/>
    </dgm:pt>
  </dgm:ptLst>
  <dgm:cxnLst>
    <dgm:cxn modelId="{32285C00-06BC-4A8E-BE7A-435F53B8C44B}" srcId="{47E81E40-1B21-4E98-9AD6-9C9C01B17274}" destId="{5FAC1ED0-A816-4E24-A44B-33FD9560CC26}" srcOrd="0" destOrd="0" parTransId="{66B53E44-8C3A-4B3F-8A23-10B6EEDEA8D7}" sibTransId="{D8B358F0-7D27-4E5F-A7B7-E70D59DA3701}"/>
    <dgm:cxn modelId="{BB296004-7090-4FE7-961E-43ED9B3C856A}" srcId="{47E81E40-1B21-4E98-9AD6-9C9C01B17274}" destId="{0256B8E3-C278-4B8F-803E-4F2878156DB4}" srcOrd="4" destOrd="0" parTransId="{241B3DEC-2151-46D5-82CE-1DB9D64373AC}" sibTransId="{90B9486E-D706-44B5-9B8F-CBE813CFB550}"/>
    <dgm:cxn modelId="{BBB00606-4F80-4140-BB55-DA38A5642ECC}" type="presOf" srcId="{F71DB2F0-EE6C-4CC9-BD48-01849CDA1637}" destId="{91412B60-6AF5-414B-B047-832F664FF758}" srcOrd="0" destOrd="0" presId="urn:microsoft.com/office/officeart/2009/3/layout/HorizontalOrganizationChart"/>
    <dgm:cxn modelId="{180DE008-739D-4DCA-9F25-65E1BEF01787}" type="presOf" srcId="{66B53E44-8C3A-4B3F-8A23-10B6EEDEA8D7}" destId="{F415EB0A-52C4-434B-B54B-ACD73D8DBC70}" srcOrd="0" destOrd="0" presId="urn:microsoft.com/office/officeart/2009/3/layout/HorizontalOrganizationChart"/>
    <dgm:cxn modelId="{2A13070C-6E7A-4395-95D1-CCB5323F9B3B}" type="presOf" srcId="{241B3DEC-2151-46D5-82CE-1DB9D64373AC}" destId="{043B328D-1FDD-45D4-9909-401DD9AC1FF8}" srcOrd="0" destOrd="0" presId="urn:microsoft.com/office/officeart/2009/3/layout/HorizontalOrganizationChart"/>
    <dgm:cxn modelId="{41054B15-0D93-442C-A7A4-7EE75ACED80A}" type="presOf" srcId="{47E81E40-1B21-4E98-9AD6-9C9C01B17274}" destId="{11E1850D-1EC2-430A-B8EF-6C7AC356F3F2}" srcOrd="0" destOrd="0" presId="urn:microsoft.com/office/officeart/2009/3/layout/HorizontalOrganizationChart"/>
    <dgm:cxn modelId="{5D21011C-2630-415D-B096-952F361187A3}" type="presOf" srcId="{7A2C3C6A-C2F9-433F-80C6-9104E7140836}" destId="{22C6A480-4840-4F1B-8AA1-05947B2079DC}" srcOrd="1" destOrd="0" presId="urn:microsoft.com/office/officeart/2009/3/layout/HorizontalOrganizationChart"/>
    <dgm:cxn modelId="{ABA5C11C-9A04-46B5-BFC4-9B2C92C5290B}" type="presOf" srcId="{5FAC1ED0-A816-4E24-A44B-33FD9560CC26}" destId="{EB453251-D6F3-4FE5-999A-53B80D80B406}" srcOrd="1" destOrd="0" presId="urn:microsoft.com/office/officeart/2009/3/layout/HorizontalOrganizationChart"/>
    <dgm:cxn modelId="{2F964661-819F-4568-A8FE-8CA8A08A28DD}" type="presOf" srcId="{7A2C3C6A-C2F9-433F-80C6-9104E7140836}" destId="{90124FD5-2382-4985-BB9F-CE8472978FC6}" srcOrd="0" destOrd="0" presId="urn:microsoft.com/office/officeart/2009/3/layout/HorizontalOrganizationChart"/>
    <dgm:cxn modelId="{50626345-D0C4-4970-BE68-0431030838AC}" type="presOf" srcId="{0256B8E3-C278-4B8F-803E-4F2878156DB4}" destId="{41CB2082-6E8D-44DA-89FF-EA9F298AAA74}" srcOrd="1" destOrd="0" presId="urn:microsoft.com/office/officeart/2009/3/layout/HorizontalOrganizationChart"/>
    <dgm:cxn modelId="{BE87B845-9B26-43B8-925A-B9A425B179E2}" type="presOf" srcId="{9A1F9EB9-A758-4D0E-B25C-30FE7B105E4E}" destId="{10910DD2-0DCC-4570-9809-98CD9B77F474}" srcOrd="0" destOrd="0" presId="urn:microsoft.com/office/officeart/2009/3/layout/HorizontalOrganizationChart"/>
    <dgm:cxn modelId="{7D2F444B-46E2-4F1F-9212-6E36B2385B1F}" type="presOf" srcId="{1F5D4077-70C7-4952-9385-0D29234E1BB8}" destId="{D815438F-DAAF-4550-8970-400147B7D916}" srcOrd="1" destOrd="0" presId="urn:microsoft.com/office/officeart/2009/3/layout/HorizontalOrganizationChart"/>
    <dgm:cxn modelId="{DD67476D-D2C5-4D4D-8A41-677C79EE992D}" type="presOf" srcId="{01A960EB-6D74-4719-B91F-1C294451E613}" destId="{B910DA71-75AA-4BA4-A80F-623467F5D7FE}" srcOrd="0" destOrd="0" presId="urn:microsoft.com/office/officeart/2009/3/layout/HorizontalOrganizationChart"/>
    <dgm:cxn modelId="{F479FE93-A081-4AA8-8B18-6B92A72EC3A2}" srcId="{47E81E40-1B21-4E98-9AD6-9C9C01B17274}" destId="{1F5D4077-70C7-4952-9385-0D29234E1BB8}" srcOrd="1" destOrd="0" parTransId="{01A960EB-6D74-4719-B91F-1C294451E613}" sibTransId="{1A791446-68CF-41A7-945E-5AF7A7D638E8}"/>
    <dgm:cxn modelId="{75FAAA96-9580-42D5-AA64-4667FF15F9C0}" type="presOf" srcId="{CA7E7445-09B9-4811-857E-1FFE88FE9932}" destId="{C7233507-2814-419E-802D-BBD1BC4250F4}" srcOrd="0" destOrd="0" presId="urn:microsoft.com/office/officeart/2009/3/layout/HorizontalOrganizationChart"/>
    <dgm:cxn modelId="{962572A2-261B-4B5F-9EA4-89E8E4D70651}" type="presOf" srcId="{119BCF2D-ABC9-453A-9E20-0E41944A88F0}" destId="{28ED978A-0332-4064-9AE6-BED02EC5C763}" srcOrd="0" destOrd="0" presId="urn:microsoft.com/office/officeart/2009/3/layout/HorizontalOrganizationChart"/>
    <dgm:cxn modelId="{EA251CAD-26EE-4BE4-A885-76AEFCAAE64A}" type="presOf" srcId="{47E81E40-1B21-4E98-9AD6-9C9C01B17274}" destId="{68B546E4-DA1E-4B18-AC8E-C04A15D5ABA1}" srcOrd="1" destOrd="0" presId="urn:microsoft.com/office/officeart/2009/3/layout/HorizontalOrganizationChart"/>
    <dgm:cxn modelId="{570BD7B1-6586-458C-BBB8-E238B5629EB1}" srcId="{47E81E40-1B21-4E98-9AD6-9C9C01B17274}" destId="{7A2C3C6A-C2F9-433F-80C6-9104E7140836}" srcOrd="2" destOrd="0" parTransId="{9A1F9EB9-A758-4D0E-B25C-30FE7B105E4E}" sibTransId="{E324E56D-CAB9-40DA-AB89-A6F9B542CE91}"/>
    <dgm:cxn modelId="{7CC4E0B7-88D8-40C4-8FEE-B53A254B4DBA}" type="presOf" srcId="{5FAC1ED0-A816-4E24-A44B-33FD9560CC26}" destId="{733C564F-7462-4E54-8894-7FAEB2FFB1BF}" srcOrd="0" destOrd="0" presId="urn:microsoft.com/office/officeart/2009/3/layout/HorizontalOrganizationChart"/>
    <dgm:cxn modelId="{A70DBAB8-17B7-439A-AE70-25880EB75BE8}" type="presOf" srcId="{1F5D4077-70C7-4952-9385-0D29234E1BB8}" destId="{43A0DDF6-4CCA-40DE-8E67-09C2D7928641}" srcOrd="0" destOrd="0" presId="urn:microsoft.com/office/officeart/2009/3/layout/HorizontalOrganizationChart"/>
    <dgm:cxn modelId="{DE0B74D2-1537-4DC1-9A3F-D3FFA81378F0}" type="presOf" srcId="{0256B8E3-C278-4B8F-803E-4F2878156DB4}" destId="{8DF39A5A-D6CB-4616-8907-7E82EA109C72}" srcOrd="0" destOrd="0" presId="urn:microsoft.com/office/officeart/2009/3/layout/HorizontalOrganizationChart"/>
    <dgm:cxn modelId="{23B6AFE2-7910-44C6-8213-C532868D7205}" srcId="{47E81E40-1B21-4E98-9AD6-9C9C01B17274}" destId="{F71DB2F0-EE6C-4CC9-BD48-01849CDA1637}" srcOrd="3" destOrd="0" parTransId="{119BCF2D-ABC9-453A-9E20-0E41944A88F0}" sibTransId="{AC067EAA-6D6D-4C53-9487-62F529FF4AE9}"/>
    <dgm:cxn modelId="{F7615FF5-2FA6-420C-BD29-60C546BDD40B}" type="presOf" srcId="{F71DB2F0-EE6C-4CC9-BD48-01849CDA1637}" destId="{78F3B06D-6831-4A79-90FA-C3662C348AE3}" srcOrd="1" destOrd="0" presId="urn:microsoft.com/office/officeart/2009/3/layout/HorizontalOrganizationChart"/>
    <dgm:cxn modelId="{439E9DF6-4BA7-4242-A0C5-8874D8CFBD8D}" srcId="{CA7E7445-09B9-4811-857E-1FFE88FE9932}" destId="{47E81E40-1B21-4E98-9AD6-9C9C01B17274}" srcOrd="0" destOrd="0" parTransId="{779F974B-4E8A-4E80-A409-8C99FEB239B4}" sibTransId="{89E54F1E-F0F6-4902-A413-7075BE96F384}"/>
    <dgm:cxn modelId="{2F85D4B5-92F6-4C60-8AFC-AE77B7F5C135}" type="presParOf" srcId="{C7233507-2814-419E-802D-BBD1BC4250F4}" destId="{305F02D2-7D02-4D51-8BD9-0CF1E026E172}" srcOrd="0" destOrd="0" presId="urn:microsoft.com/office/officeart/2009/3/layout/HorizontalOrganizationChart"/>
    <dgm:cxn modelId="{55C423AC-225B-4B9E-873C-920F0939FDD1}" type="presParOf" srcId="{305F02D2-7D02-4D51-8BD9-0CF1E026E172}" destId="{55E54158-880A-4EBC-9906-52EC20D18229}" srcOrd="0" destOrd="0" presId="urn:microsoft.com/office/officeart/2009/3/layout/HorizontalOrganizationChart"/>
    <dgm:cxn modelId="{97778A50-7DE1-464F-A8C9-1FB0C71EB710}" type="presParOf" srcId="{55E54158-880A-4EBC-9906-52EC20D18229}" destId="{11E1850D-1EC2-430A-B8EF-6C7AC356F3F2}" srcOrd="0" destOrd="0" presId="urn:microsoft.com/office/officeart/2009/3/layout/HorizontalOrganizationChart"/>
    <dgm:cxn modelId="{E7917F5E-5A43-4121-AC49-1D4EF83348C7}" type="presParOf" srcId="{55E54158-880A-4EBC-9906-52EC20D18229}" destId="{68B546E4-DA1E-4B18-AC8E-C04A15D5ABA1}" srcOrd="1" destOrd="0" presId="urn:microsoft.com/office/officeart/2009/3/layout/HorizontalOrganizationChart"/>
    <dgm:cxn modelId="{FA466151-53AB-4AE3-88AA-24ECF2B81783}" type="presParOf" srcId="{305F02D2-7D02-4D51-8BD9-0CF1E026E172}" destId="{C0C4063B-07AF-406E-BBC3-77F2B4F86459}" srcOrd="1" destOrd="0" presId="urn:microsoft.com/office/officeart/2009/3/layout/HorizontalOrganizationChart"/>
    <dgm:cxn modelId="{9C64C299-21EB-43BB-A7B9-43AD8F5EA5E2}" type="presParOf" srcId="{C0C4063B-07AF-406E-BBC3-77F2B4F86459}" destId="{B910DA71-75AA-4BA4-A80F-623467F5D7FE}" srcOrd="0" destOrd="0" presId="urn:microsoft.com/office/officeart/2009/3/layout/HorizontalOrganizationChart"/>
    <dgm:cxn modelId="{A2F384F1-D0F5-47C4-85C4-F935A8BB0E76}" type="presParOf" srcId="{C0C4063B-07AF-406E-BBC3-77F2B4F86459}" destId="{977BF20B-E3DE-431D-AF7A-5FD8ECDAD241}" srcOrd="1" destOrd="0" presId="urn:microsoft.com/office/officeart/2009/3/layout/HorizontalOrganizationChart"/>
    <dgm:cxn modelId="{099E029B-B980-409B-BD6B-3B47803053CD}" type="presParOf" srcId="{977BF20B-E3DE-431D-AF7A-5FD8ECDAD241}" destId="{F02610F2-7812-45A0-B53A-D31DCA464BE4}" srcOrd="0" destOrd="0" presId="urn:microsoft.com/office/officeart/2009/3/layout/HorizontalOrganizationChart"/>
    <dgm:cxn modelId="{09D5E32F-F189-4644-84B4-D93896C18F81}" type="presParOf" srcId="{F02610F2-7812-45A0-B53A-D31DCA464BE4}" destId="{43A0DDF6-4CCA-40DE-8E67-09C2D7928641}" srcOrd="0" destOrd="0" presId="urn:microsoft.com/office/officeart/2009/3/layout/HorizontalOrganizationChart"/>
    <dgm:cxn modelId="{2C75EE3B-33D7-4216-A6F2-D5C40A30A5C2}" type="presParOf" srcId="{F02610F2-7812-45A0-B53A-D31DCA464BE4}" destId="{D815438F-DAAF-4550-8970-400147B7D916}" srcOrd="1" destOrd="0" presId="urn:microsoft.com/office/officeart/2009/3/layout/HorizontalOrganizationChart"/>
    <dgm:cxn modelId="{62F63AA8-C0D6-4AB0-88A8-3FF566F53F30}" type="presParOf" srcId="{977BF20B-E3DE-431D-AF7A-5FD8ECDAD241}" destId="{B85FAC49-56D8-4F49-9B6C-5918D5243BD0}" srcOrd="1" destOrd="0" presId="urn:microsoft.com/office/officeart/2009/3/layout/HorizontalOrganizationChart"/>
    <dgm:cxn modelId="{95824E8F-30C3-47A1-83FB-2B8361CB6B09}" type="presParOf" srcId="{977BF20B-E3DE-431D-AF7A-5FD8ECDAD241}" destId="{C9A33E64-C14B-4FFB-9455-708A31249BED}" srcOrd="2" destOrd="0" presId="urn:microsoft.com/office/officeart/2009/3/layout/HorizontalOrganizationChart"/>
    <dgm:cxn modelId="{777636CE-D85B-460E-A8CE-5A4DD54EF239}" type="presParOf" srcId="{C0C4063B-07AF-406E-BBC3-77F2B4F86459}" destId="{10910DD2-0DCC-4570-9809-98CD9B77F474}" srcOrd="2" destOrd="0" presId="urn:microsoft.com/office/officeart/2009/3/layout/HorizontalOrganizationChart"/>
    <dgm:cxn modelId="{D115960F-8C29-4709-8EB1-8AD2909F3354}" type="presParOf" srcId="{C0C4063B-07AF-406E-BBC3-77F2B4F86459}" destId="{EED128F1-C778-4BC9-A884-B888E0A8683B}" srcOrd="3" destOrd="0" presId="urn:microsoft.com/office/officeart/2009/3/layout/HorizontalOrganizationChart"/>
    <dgm:cxn modelId="{D45114BF-8B1E-4111-B0CF-EBCA68C8920D}" type="presParOf" srcId="{EED128F1-C778-4BC9-A884-B888E0A8683B}" destId="{491BFA44-4807-4835-8A8A-CDA1FD523025}" srcOrd="0" destOrd="0" presId="urn:microsoft.com/office/officeart/2009/3/layout/HorizontalOrganizationChart"/>
    <dgm:cxn modelId="{66C949F6-6AF4-4785-BF1E-7BD43EF67706}" type="presParOf" srcId="{491BFA44-4807-4835-8A8A-CDA1FD523025}" destId="{90124FD5-2382-4985-BB9F-CE8472978FC6}" srcOrd="0" destOrd="0" presId="urn:microsoft.com/office/officeart/2009/3/layout/HorizontalOrganizationChart"/>
    <dgm:cxn modelId="{CD5EB4D0-C29C-47F8-8BE3-EF9EBD5CBB04}" type="presParOf" srcId="{491BFA44-4807-4835-8A8A-CDA1FD523025}" destId="{22C6A480-4840-4F1B-8AA1-05947B2079DC}" srcOrd="1" destOrd="0" presId="urn:microsoft.com/office/officeart/2009/3/layout/HorizontalOrganizationChart"/>
    <dgm:cxn modelId="{D80F0AC9-E326-4D60-89B0-04E24916F6C5}" type="presParOf" srcId="{EED128F1-C778-4BC9-A884-B888E0A8683B}" destId="{3A2FAB9B-6ACD-447B-99C0-F47501232596}" srcOrd="1" destOrd="0" presId="urn:microsoft.com/office/officeart/2009/3/layout/HorizontalOrganizationChart"/>
    <dgm:cxn modelId="{DC54691E-64B7-4502-A32D-53E21B98FDEA}" type="presParOf" srcId="{EED128F1-C778-4BC9-A884-B888E0A8683B}" destId="{12ADA3C3-424D-4682-A58E-F6BF92F7F158}" srcOrd="2" destOrd="0" presId="urn:microsoft.com/office/officeart/2009/3/layout/HorizontalOrganizationChart"/>
    <dgm:cxn modelId="{24266AB9-E455-4794-94EB-644F8B449C7F}" type="presParOf" srcId="{C0C4063B-07AF-406E-BBC3-77F2B4F86459}" destId="{28ED978A-0332-4064-9AE6-BED02EC5C763}" srcOrd="4" destOrd="0" presId="urn:microsoft.com/office/officeart/2009/3/layout/HorizontalOrganizationChart"/>
    <dgm:cxn modelId="{AA1D49FC-4201-4A9C-A522-0985F20EDFA9}" type="presParOf" srcId="{C0C4063B-07AF-406E-BBC3-77F2B4F86459}" destId="{501E6D5D-319C-4F6B-8BE2-B28486352EA7}" srcOrd="5" destOrd="0" presId="urn:microsoft.com/office/officeart/2009/3/layout/HorizontalOrganizationChart"/>
    <dgm:cxn modelId="{F48FB332-7220-4DA7-B0EA-D56E823D8B36}" type="presParOf" srcId="{501E6D5D-319C-4F6B-8BE2-B28486352EA7}" destId="{46FB9B5F-0896-4E73-B616-F56C7173CFD7}" srcOrd="0" destOrd="0" presId="urn:microsoft.com/office/officeart/2009/3/layout/HorizontalOrganizationChart"/>
    <dgm:cxn modelId="{416DE8E1-421D-4952-9C53-5765DA9802F3}" type="presParOf" srcId="{46FB9B5F-0896-4E73-B616-F56C7173CFD7}" destId="{91412B60-6AF5-414B-B047-832F664FF758}" srcOrd="0" destOrd="0" presId="urn:microsoft.com/office/officeart/2009/3/layout/HorizontalOrganizationChart"/>
    <dgm:cxn modelId="{90152A15-8E44-4615-A63F-1F14D65532B1}" type="presParOf" srcId="{46FB9B5F-0896-4E73-B616-F56C7173CFD7}" destId="{78F3B06D-6831-4A79-90FA-C3662C348AE3}" srcOrd="1" destOrd="0" presId="urn:microsoft.com/office/officeart/2009/3/layout/HorizontalOrganizationChart"/>
    <dgm:cxn modelId="{91096092-DF1F-4A40-8D8B-E1C433AC09CB}" type="presParOf" srcId="{501E6D5D-319C-4F6B-8BE2-B28486352EA7}" destId="{BE09F0E9-87B1-444B-80CE-F823C41E9DD0}" srcOrd="1" destOrd="0" presId="urn:microsoft.com/office/officeart/2009/3/layout/HorizontalOrganizationChart"/>
    <dgm:cxn modelId="{CF954DCB-D082-4DC4-8ED7-685AB89EE690}" type="presParOf" srcId="{501E6D5D-319C-4F6B-8BE2-B28486352EA7}" destId="{F50F8AD5-1EEB-41C6-9334-D26EA7C70B81}" srcOrd="2" destOrd="0" presId="urn:microsoft.com/office/officeart/2009/3/layout/HorizontalOrganizationChart"/>
    <dgm:cxn modelId="{1CBB4308-AA0B-467B-B821-6BDD9FEB0665}" type="presParOf" srcId="{C0C4063B-07AF-406E-BBC3-77F2B4F86459}" destId="{043B328D-1FDD-45D4-9909-401DD9AC1FF8}" srcOrd="6" destOrd="0" presId="urn:microsoft.com/office/officeart/2009/3/layout/HorizontalOrganizationChart"/>
    <dgm:cxn modelId="{5B301720-46F5-4613-A2FE-CB26D8E56A8E}" type="presParOf" srcId="{C0C4063B-07AF-406E-BBC3-77F2B4F86459}" destId="{A1E82A65-8BDF-400D-ABB9-4574057FDF0F}" srcOrd="7" destOrd="0" presId="urn:microsoft.com/office/officeart/2009/3/layout/HorizontalOrganizationChart"/>
    <dgm:cxn modelId="{390B1FC6-6DD9-4931-97F9-4C1BEEB82E1A}" type="presParOf" srcId="{A1E82A65-8BDF-400D-ABB9-4574057FDF0F}" destId="{70FF6282-A6FD-43F4-B646-1E745CC1EBEA}" srcOrd="0" destOrd="0" presId="urn:microsoft.com/office/officeart/2009/3/layout/HorizontalOrganizationChart"/>
    <dgm:cxn modelId="{FFACF0E6-D2C5-4E6F-8C10-BD3A51345D8C}" type="presParOf" srcId="{70FF6282-A6FD-43F4-B646-1E745CC1EBEA}" destId="{8DF39A5A-D6CB-4616-8907-7E82EA109C72}" srcOrd="0" destOrd="0" presId="urn:microsoft.com/office/officeart/2009/3/layout/HorizontalOrganizationChart"/>
    <dgm:cxn modelId="{24CB4F39-4ACE-4ACB-B002-A78C295595F4}" type="presParOf" srcId="{70FF6282-A6FD-43F4-B646-1E745CC1EBEA}" destId="{41CB2082-6E8D-44DA-89FF-EA9F298AAA74}" srcOrd="1" destOrd="0" presId="urn:microsoft.com/office/officeart/2009/3/layout/HorizontalOrganizationChart"/>
    <dgm:cxn modelId="{9EBA3BA2-634D-4DE2-B89E-27C32C513A1A}" type="presParOf" srcId="{A1E82A65-8BDF-400D-ABB9-4574057FDF0F}" destId="{030B4188-302A-4F76-9EFE-9090955006E9}" srcOrd="1" destOrd="0" presId="urn:microsoft.com/office/officeart/2009/3/layout/HorizontalOrganizationChart"/>
    <dgm:cxn modelId="{7BF95CCD-F552-4675-868D-00D0E246B462}" type="presParOf" srcId="{A1E82A65-8BDF-400D-ABB9-4574057FDF0F}" destId="{CB93F970-1769-4A2D-A6B9-A3C800FF1D4A}" srcOrd="2" destOrd="0" presId="urn:microsoft.com/office/officeart/2009/3/layout/HorizontalOrganizationChart"/>
    <dgm:cxn modelId="{D96EB4BE-9C44-49EA-A390-77F1FFD33F57}" type="presParOf" srcId="{305F02D2-7D02-4D51-8BD9-0CF1E026E172}" destId="{76501D1B-2ED3-4B27-8A66-637A3420F250}" srcOrd="2" destOrd="0" presId="urn:microsoft.com/office/officeart/2009/3/layout/HorizontalOrganizationChart"/>
    <dgm:cxn modelId="{94A692DF-AA91-4270-A23C-D842565607E8}" type="presParOf" srcId="{76501D1B-2ED3-4B27-8A66-637A3420F250}" destId="{F415EB0A-52C4-434B-B54B-ACD73D8DBC70}" srcOrd="0" destOrd="0" presId="urn:microsoft.com/office/officeart/2009/3/layout/HorizontalOrganizationChart"/>
    <dgm:cxn modelId="{BF1294C7-73BB-4B2B-B4BC-C795C04F9331}" type="presParOf" srcId="{76501D1B-2ED3-4B27-8A66-637A3420F250}" destId="{529B8C71-F7DF-4FB4-B761-07056106AE68}" srcOrd="1" destOrd="0" presId="urn:microsoft.com/office/officeart/2009/3/layout/HorizontalOrganizationChart"/>
    <dgm:cxn modelId="{B75BF765-19F0-43E6-8D00-A5A5D31295C1}" type="presParOf" srcId="{529B8C71-F7DF-4FB4-B761-07056106AE68}" destId="{7E1B60A2-D889-4271-8B05-9117FE8946AC}" srcOrd="0" destOrd="0" presId="urn:microsoft.com/office/officeart/2009/3/layout/HorizontalOrganizationChart"/>
    <dgm:cxn modelId="{40C31D58-C8A6-4DD9-BE87-97A63DED5F7A}" type="presParOf" srcId="{7E1B60A2-D889-4271-8B05-9117FE8946AC}" destId="{733C564F-7462-4E54-8894-7FAEB2FFB1BF}" srcOrd="0" destOrd="0" presId="urn:microsoft.com/office/officeart/2009/3/layout/HorizontalOrganizationChart"/>
    <dgm:cxn modelId="{2FA5AE77-3618-4759-A92E-90CED957872D}" type="presParOf" srcId="{7E1B60A2-D889-4271-8B05-9117FE8946AC}" destId="{EB453251-D6F3-4FE5-999A-53B80D80B406}" srcOrd="1" destOrd="0" presId="urn:microsoft.com/office/officeart/2009/3/layout/HorizontalOrganizationChart"/>
    <dgm:cxn modelId="{ADEF63E1-C139-4B30-A7DF-A200FE89C089}" type="presParOf" srcId="{529B8C71-F7DF-4FB4-B761-07056106AE68}" destId="{03C41FA3-0803-4464-AED4-4E6D33AC21D7}" srcOrd="1" destOrd="0" presId="urn:microsoft.com/office/officeart/2009/3/layout/HorizontalOrganizationChart"/>
    <dgm:cxn modelId="{3127B1A6-BFE7-4262-95C1-B9D25E57840D}" type="presParOf" srcId="{529B8C71-F7DF-4FB4-B761-07056106AE68}" destId="{8F379715-2A87-4F37-8E1B-9EB916990BCF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22A7A6-B143-453D-ABF2-C2C14BB8273A}">
      <dsp:nvSpPr>
        <dsp:cNvPr id="0" name=""/>
        <dsp:cNvSpPr/>
      </dsp:nvSpPr>
      <dsp:spPr>
        <a:xfrm>
          <a:off x="2513151" y="0"/>
          <a:ext cx="1610735" cy="161098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10DF2E-CDE8-4498-864A-9557A7D0A802}">
      <dsp:nvSpPr>
        <dsp:cNvPr id="0" name=""/>
        <dsp:cNvSpPr/>
      </dsp:nvSpPr>
      <dsp:spPr>
        <a:xfrm>
          <a:off x="2869177" y="581613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Cause</a:t>
          </a:r>
        </a:p>
      </dsp:txBody>
      <dsp:txXfrm>
        <a:off x="2869177" y="581613"/>
        <a:ext cx="895054" cy="447420"/>
      </dsp:txXfrm>
    </dsp:sp>
    <dsp:sp modelId="{F153F8E4-ADBB-4D6F-B7DD-B17CE3E46970}">
      <dsp:nvSpPr>
        <dsp:cNvPr id="0" name=""/>
        <dsp:cNvSpPr/>
      </dsp:nvSpPr>
      <dsp:spPr>
        <a:xfrm>
          <a:off x="2065775" y="925628"/>
          <a:ext cx="1610735" cy="161098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CDCAFC-D464-4073-9769-0328250BBC02}">
      <dsp:nvSpPr>
        <dsp:cNvPr id="0" name=""/>
        <dsp:cNvSpPr/>
      </dsp:nvSpPr>
      <dsp:spPr>
        <a:xfrm>
          <a:off x="2423615" y="1512595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Effect</a:t>
          </a:r>
        </a:p>
      </dsp:txBody>
      <dsp:txXfrm>
        <a:off x="2423615" y="1512595"/>
        <a:ext cx="895054" cy="447420"/>
      </dsp:txXfrm>
    </dsp:sp>
    <dsp:sp modelId="{7BDAD298-C049-45AB-B8DB-4B4F8342C687}">
      <dsp:nvSpPr>
        <dsp:cNvPr id="0" name=""/>
        <dsp:cNvSpPr/>
      </dsp:nvSpPr>
      <dsp:spPr>
        <a:xfrm>
          <a:off x="2627793" y="1962023"/>
          <a:ext cx="1383871" cy="1384426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bg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480EA6-BD4F-45AD-9B6C-9793A56F6A87}">
      <dsp:nvSpPr>
        <dsp:cNvPr id="0" name=""/>
        <dsp:cNvSpPr/>
      </dsp:nvSpPr>
      <dsp:spPr>
        <a:xfrm>
          <a:off x="2871294" y="2444916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Response</a:t>
          </a:r>
        </a:p>
      </dsp:txBody>
      <dsp:txXfrm>
        <a:off x="2871294" y="2444916"/>
        <a:ext cx="895054" cy="4474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55363A-5F74-42B8-80A6-9C6EFB86E338}">
      <dsp:nvSpPr>
        <dsp:cNvPr id="0" name=""/>
        <dsp:cNvSpPr/>
      </dsp:nvSpPr>
      <dsp:spPr>
        <a:xfrm>
          <a:off x="1443673" y="0"/>
          <a:ext cx="1610735" cy="161098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BCC165-2E2D-4B37-9254-30A578E66D0D}">
      <dsp:nvSpPr>
        <dsp:cNvPr id="0" name=""/>
        <dsp:cNvSpPr/>
      </dsp:nvSpPr>
      <dsp:spPr>
        <a:xfrm>
          <a:off x="1799699" y="581613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Cause </a:t>
          </a:r>
        </a:p>
      </dsp:txBody>
      <dsp:txXfrm>
        <a:off x="1799699" y="581613"/>
        <a:ext cx="895054" cy="447420"/>
      </dsp:txXfrm>
    </dsp:sp>
    <dsp:sp modelId="{6C6D866F-C42F-4895-8363-514C88AFA47D}">
      <dsp:nvSpPr>
        <dsp:cNvPr id="0" name=""/>
        <dsp:cNvSpPr/>
      </dsp:nvSpPr>
      <dsp:spPr>
        <a:xfrm>
          <a:off x="996297" y="925628"/>
          <a:ext cx="1610735" cy="161098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634734-5D03-4A05-ADFD-88BFDE6DD803}">
      <dsp:nvSpPr>
        <dsp:cNvPr id="0" name=""/>
        <dsp:cNvSpPr/>
      </dsp:nvSpPr>
      <dsp:spPr>
        <a:xfrm>
          <a:off x="1354137" y="1512595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Awareness</a:t>
          </a:r>
        </a:p>
      </dsp:txBody>
      <dsp:txXfrm>
        <a:off x="1354137" y="1512595"/>
        <a:ext cx="895054" cy="447420"/>
      </dsp:txXfrm>
    </dsp:sp>
    <dsp:sp modelId="{A5417315-8D5D-4142-822A-67E2FD45C003}">
      <dsp:nvSpPr>
        <dsp:cNvPr id="0" name=""/>
        <dsp:cNvSpPr/>
      </dsp:nvSpPr>
      <dsp:spPr>
        <a:xfrm>
          <a:off x="1558315" y="1962023"/>
          <a:ext cx="1383871" cy="1384426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3C98E4-D288-4190-BC97-BDCD7A4255E6}">
      <dsp:nvSpPr>
        <dsp:cNvPr id="0" name=""/>
        <dsp:cNvSpPr/>
      </dsp:nvSpPr>
      <dsp:spPr>
        <a:xfrm>
          <a:off x="1801816" y="2444916"/>
          <a:ext cx="895054" cy="447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Avoidance</a:t>
          </a:r>
        </a:p>
      </dsp:txBody>
      <dsp:txXfrm>
        <a:off x="1801816" y="2444916"/>
        <a:ext cx="895054" cy="4474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05877" y="1791825"/>
          <a:ext cx="1988820" cy="17300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2028" y="2872740"/>
          <a:ext cx="2162606" cy="662940"/>
        </a:xfrm>
        <a:prstGeom prst="homePlate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Concept</a:t>
          </a:r>
        </a:p>
      </dsp:txBody>
      <dsp:txXfrm>
        <a:off x="2028" y="2872740"/>
        <a:ext cx="2079739" cy="662940"/>
      </dsp:txXfrm>
    </dsp:sp>
    <dsp:sp modelId="{810D7AA7-A541-4507-BE7F-36CCF210089F}">
      <dsp:nvSpPr>
        <dsp:cNvPr id="0" name=""/>
        <dsp:cNvSpPr/>
      </dsp:nvSpPr>
      <dsp:spPr>
        <a:xfrm>
          <a:off x="175036" y="987725"/>
          <a:ext cx="1756036" cy="1781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Problem identification, brainstorming, market research, thumbnail prototyping. Maximal creative output to iterate as many ideas as possible. </a:t>
          </a:r>
        </a:p>
      </dsp:txBody>
      <dsp:txXfrm>
        <a:off x="175036" y="987725"/>
        <a:ext cx="1756036" cy="1781209"/>
      </dsp:txXfrm>
    </dsp:sp>
    <dsp:sp modelId="{E41E7729-FD3F-426D-804C-45BD60BD762D}">
      <dsp:nvSpPr>
        <dsp:cNvPr id="0" name=""/>
        <dsp:cNvSpPr/>
      </dsp:nvSpPr>
      <dsp:spPr>
        <a:xfrm rot="5400000">
          <a:off x="1148598" y="1791825"/>
          <a:ext cx="1988820" cy="17300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056504" y="2872740"/>
          <a:ext cx="2162606" cy="662940"/>
        </a:xfrm>
        <a:prstGeom prst="chevron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Development</a:t>
          </a:r>
        </a:p>
      </dsp:txBody>
      <dsp:txXfrm>
        <a:off x="2222239" y="2872740"/>
        <a:ext cx="1831136" cy="662940"/>
      </dsp:txXfrm>
    </dsp:sp>
    <dsp:sp modelId="{5E07F9E4-149C-4A89-848F-4ABDD305F0C5}">
      <dsp:nvSpPr>
        <dsp:cNvPr id="0" name=""/>
        <dsp:cNvSpPr/>
      </dsp:nvSpPr>
      <dsp:spPr>
        <a:xfrm>
          <a:off x="2229512" y="987725"/>
          <a:ext cx="1756036" cy="1781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Customer needs captured, technical parameters identified, and solution space takes shape. Requirement documentation.</a:t>
          </a:r>
        </a:p>
      </dsp:txBody>
      <dsp:txXfrm>
        <a:off x="2229512" y="987725"/>
        <a:ext cx="1756036" cy="1781209"/>
      </dsp:txXfrm>
    </dsp:sp>
    <dsp:sp modelId="{473F2067-7126-4D56-A328-5A8CFD3D8D52}">
      <dsp:nvSpPr>
        <dsp:cNvPr id="0" name=""/>
        <dsp:cNvSpPr/>
      </dsp:nvSpPr>
      <dsp:spPr>
        <a:xfrm rot="5400000">
          <a:off x="3203074" y="1791825"/>
          <a:ext cx="1988820" cy="17300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110979" y="2872740"/>
          <a:ext cx="2162606" cy="66294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Implementation and Testing</a:t>
          </a:r>
        </a:p>
      </dsp:txBody>
      <dsp:txXfrm>
        <a:off x="4276714" y="2872740"/>
        <a:ext cx="1831136" cy="662940"/>
      </dsp:txXfrm>
    </dsp:sp>
    <dsp:sp modelId="{FD7B29F2-0D66-4B4B-BC8A-82DA23575305}">
      <dsp:nvSpPr>
        <dsp:cNvPr id="0" name=""/>
        <dsp:cNvSpPr/>
      </dsp:nvSpPr>
      <dsp:spPr>
        <a:xfrm>
          <a:off x="4283988" y="987725"/>
          <a:ext cx="1756036" cy="1386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Initial prototyping, requirements validation, revision incorporation, and functional MVP created. This process cycles repeatedly.</a:t>
          </a:r>
          <a:endParaRPr lang="en-US" sz="1200" kern="1200" dirty="0"/>
        </a:p>
      </dsp:txBody>
      <dsp:txXfrm>
        <a:off x="4283988" y="987725"/>
        <a:ext cx="1756036" cy="1386555"/>
      </dsp:txXfrm>
    </dsp:sp>
    <dsp:sp modelId="{2377F551-4CF6-4656-B644-60A7FC1B0F64}">
      <dsp:nvSpPr>
        <dsp:cNvPr id="0" name=""/>
        <dsp:cNvSpPr/>
      </dsp:nvSpPr>
      <dsp:spPr>
        <a:xfrm rot="5400000">
          <a:off x="5257550" y="1791825"/>
          <a:ext cx="1988820" cy="17300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6165455" y="2872740"/>
          <a:ext cx="2162606" cy="66294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Production</a:t>
          </a:r>
        </a:p>
      </dsp:txBody>
      <dsp:txXfrm>
        <a:off x="6331190" y="2872740"/>
        <a:ext cx="1831136" cy="662940"/>
      </dsp:txXfrm>
    </dsp:sp>
    <dsp:sp modelId="{1F1B09A6-DA7E-41D1-B8A6-E3B6E775E5C1}">
      <dsp:nvSpPr>
        <dsp:cNvPr id="0" name=""/>
        <dsp:cNvSpPr/>
      </dsp:nvSpPr>
      <dsp:spPr>
        <a:xfrm>
          <a:off x="6338464" y="987725"/>
          <a:ext cx="1756036" cy="1386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Production design is finalized. Feature set is locked and code is production deployment ready. Vendors and subs are contracted. Go-to-market plan is implemented.</a:t>
          </a:r>
          <a:endParaRPr lang="en-US" sz="1200" kern="1200" dirty="0"/>
        </a:p>
      </dsp:txBody>
      <dsp:txXfrm>
        <a:off x="6338464" y="987725"/>
        <a:ext cx="1756036" cy="1386555"/>
      </dsp:txXfrm>
    </dsp:sp>
    <dsp:sp modelId="{E2C584B7-5B6E-4F6E-A7B8-E679FEF7BC4D}">
      <dsp:nvSpPr>
        <dsp:cNvPr id="0" name=""/>
        <dsp:cNvSpPr/>
      </dsp:nvSpPr>
      <dsp:spPr>
        <a:xfrm rot="5400000">
          <a:off x="7312025" y="1791825"/>
          <a:ext cx="1988820" cy="173008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8219931" y="2872740"/>
          <a:ext cx="2162606" cy="662940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165100" rIns="82550" bIns="16510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Retirement/Redesign</a:t>
          </a:r>
        </a:p>
      </dsp:txBody>
      <dsp:txXfrm>
        <a:off x="8385666" y="2872740"/>
        <a:ext cx="1831136" cy="662940"/>
      </dsp:txXfrm>
    </dsp:sp>
    <dsp:sp modelId="{B73D2BBA-574C-491E-A31C-8B6EA5CC871A}">
      <dsp:nvSpPr>
        <dsp:cNvPr id="0" name=""/>
        <dsp:cNvSpPr/>
      </dsp:nvSpPr>
      <dsp:spPr>
        <a:xfrm>
          <a:off x="8392940" y="987725"/>
          <a:ext cx="1756036" cy="1386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u="none" kern="1200" dirty="0"/>
            <a:t>Life cycle sustainment and product line extension. Upgrade, customization and new versions. Eventual retirement.</a:t>
          </a:r>
          <a:endParaRPr lang="en-US" sz="1200" kern="1200" dirty="0"/>
        </a:p>
      </dsp:txBody>
      <dsp:txXfrm>
        <a:off x="8392940" y="987725"/>
        <a:ext cx="1756036" cy="13865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15EB0A-52C4-434B-B54B-ACD73D8DBC70}">
      <dsp:nvSpPr>
        <dsp:cNvPr id="0" name=""/>
        <dsp:cNvSpPr/>
      </dsp:nvSpPr>
      <dsp:spPr>
        <a:xfrm>
          <a:off x="2391916" y="2560040"/>
          <a:ext cx="1672083" cy="149293"/>
        </a:xfrm>
        <a:custGeom>
          <a:avLst/>
          <a:gdLst/>
          <a:ahLst/>
          <a:cxnLst/>
          <a:rect l="0" t="0" r="0" b="0"/>
          <a:pathLst>
            <a:path>
              <a:moveTo>
                <a:pt x="0" y="149293"/>
              </a:moveTo>
              <a:lnTo>
                <a:pt x="1672083" y="149293"/>
              </a:lnTo>
              <a:lnTo>
                <a:pt x="1672083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3B328D-1FDD-45D4-9909-401DD9AC1FF8}">
      <dsp:nvSpPr>
        <dsp:cNvPr id="0" name=""/>
        <dsp:cNvSpPr/>
      </dsp:nvSpPr>
      <dsp:spPr>
        <a:xfrm>
          <a:off x="2391916" y="2709333"/>
          <a:ext cx="3344167" cy="15407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05298" y="0"/>
              </a:lnTo>
              <a:lnTo>
                <a:pt x="3105298" y="1540705"/>
              </a:lnTo>
              <a:lnTo>
                <a:pt x="3344167" y="154070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ED978A-0332-4064-9AE6-BED02EC5C763}">
      <dsp:nvSpPr>
        <dsp:cNvPr id="0" name=""/>
        <dsp:cNvSpPr/>
      </dsp:nvSpPr>
      <dsp:spPr>
        <a:xfrm>
          <a:off x="2391916" y="2709333"/>
          <a:ext cx="3344167" cy="51356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105298" y="0"/>
              </a:lnTo>
              <a:lnTo>
                <a:pt x="3105298" y="513568"/>
              </a:lnTo>
              <a:lnTo>
                <a:pt x="3344167" y="51356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910DD2-0DCC-4570-9809-98CD9B77F474}">
      <dsp:nvSpPr>
        <dsp:cNvPr id="0" name=""/>
        <dsp:cNvSpPr/>
      </dsp:nvSpPr>
      <dsp:spPr>
        <a:xfrm>
          <a:off x="2391916" y="2195764"/>
          <a:ext cx="3344167" cy="513568"/>
        </a:xfrm>
        <a:custGeom>
          <a:avLst/>
          <a:gdLst/>
          <a:ahLst/>
          <a:cxnLst/>
          <a:rect l="0" t="0" r="0" b="0"/>
          <a:pathLst>
            <a:path>
              <a:moveTo>
                <a:pt x="0" y="513568"/>
              </a:moveTo>
              <a:lnTo>
                <a:pt x="3105298" y="513568"/>
              </a:lnTo>
              <a:lnTo>
                <a:pt x="3105298" y="0"/>
              </a:lnTo>
              <a:lnTo>
                <a:pt x="334416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10DA71-75AA-4BA4-A80F-623467F5D7FE}">
      <dsp:nvSpPr>
        <dsp:cNvPr id="0" name=""/>
        <dsp:cNvSpPr/>
      </dsp:nvSpPr>
      <dsp:spPr>
        <a:xfrm>
          <a:off x="2391916" y="1168627"/>
          <a:ext cx="3344167" cy="1540705"/>
        </a:xfrm>
        <a:custGeom>
          <a:avLst/>
          <a:gdLst/>
          <a:ahLst/>
          <a:cxnLst/>
          <a:rect l="0" t="0" r="0" b="0"/>
          <a:pathLst>
            <a:path>
              <a:moveTo>
                <a:pt x="0" y="1540705"/>
              </a:moveTo>
              <a:lnTo>
                <a:pt x="3105298" y="1540705"/>
              </a:lnTo>
              <a:lnTo>
                <a:pt x="3105298" y="0"/>
              </a:lnTo>
              <a:lnTo>
                <a:pt x="3344167" y="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E1850D-1EC2-430A-B8EF-6C7AC356F3F2}">
      <dsp:nvSpPr>
        <dsp:cNvPr id="0" name=""/>
        <dsp:cNvSpPr/>
      </dsp:nvSpPr>
      <dsp:spPr>
        <a:xfrm>
          <a:off x="3224" y="2345058"/>
          <a:ext cx="2388691" cy="728550"/>
        </a:xfrm>
        <a:prstGeom prst="rect">
          <a:avLst/>
        </a:prstGeom>
        <a:solidFill>
          <a:srgbClr val="814DFF">
            <a:alpha val="69804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Base/Demo </a:t>
          </a:r>
        </a:p>
      </dsp:txBody>
      <dsp:txXfrm>
        <a:off x="3224" y="2345058"/>
        <a:ext cx="2388691" cy="728550"/>
      </dsp:txXfrm>
    </dsp:sp>
    <dsp:sp modelId="{43A0DDF6-4CCA-40DE-8E67-09C2D7928641}">
      <dsp:nvSpPr>
        <dsp:cNvPr id="0" name=""/>
        <dsp:cNvSpPr/>
      </dsp:nvSpPr>
      <dsp:spPr>
        <a:xfrm>
          <a:off x="5736083" y="804352"/>
          <a:ext cx="2388691" cy="728550"/>
        </a:xfrm>
        <a:prstGeom prst="rect">
          <a:avLst/>
        </a:prstGeom>
        <a:solidFill>
          <a:srgbClr val="243FFF">
            <a:alpha val="65098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Custom form factors</a:t>
          </a:r>
        </a:p>
      </dsp:txBody>
      <dsp:txXfrm>
        <a:off x="5736083" y="804352"/>
        <a:ext cx="2388691" cy="728550"/>
      </dsp:txXfrm>
    </dsp:sp>
    <dsp:sp modelId="{90124FD5-2382-4985-BB9F-CE8472978FC6}">
      <dsp:nvSpPr>
        <dsp:cNvPr id="0" name=""/>
        <dsp:cNvSpPr/>
      </dsp:nvSpPr>
      <dsp:spPr>
        <a:xfrm>
          <a:off x="5736083" y="1831489"/>
          <a:ext cx="2388691" cy="728550"/>
        </a:xfrm>
        <a:prstGeom prst="rect">
          <a:avLst/>
        </a:prstGeom>
        <a:solidFill>
          <a:srgbClr val="243FFF">
            <a:alpha val="65098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Tailored alert thresholds</a:t>
          </a:r>
        </a:p>
      </dsp:txBody>
      <dsp:txXfrm>
        <a:off x="5736083" y="1831489"/>
        <a:ext cx="2388691" cy="728550"/>
      </dsp:txXfrm>
    </dsp:sp>
    <dsp:sp modelId="{91412B60-6AF5-414B-B047-832F664FF758}">
      <dsp:nvSpPr>
        <dsp:cNvPr id="0" name=""/>
        <dsp:cNvSpPr/>
      </dsp:nvSpPr>
      <dsp:spPr>
        <a:xfrm>
          <a:off x="5736083" y="2858626"/>
          <a:ext cx="2388691" cy="728550"/>
        </a:xfrm>
        <a:prstGeom prst="rect">
          <a:avLst/>
        </a:prstGeom>
        <a:solidFill>
          <a:srgbClr val="243FFF">
            <a:alpha val="65098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Varied haptic feedback modes</a:t>
          </a:r>
        </a:p>
      </dsp:txBody>
      <dsp:txXfrm>
        <a:off x="5736083" y="2858626"/>
        <a:ext cx="2388691" cy="728550"/>
      </dsp:txXfrm>
    </dsp:sp>
    <dsp:sp modelId="{8DF39A5A-D6CB-4616-8907-7E82EA109C72}">
      <dsp:nvSpPr>
        <dsp:cNvPr id="0" name=""/>
        <dsp:cNvSpPr/>
      </dsp:nvSpPr>
      <dsp:spPr>
        <a:xfrm>
          <a:off x="5736083" y="3885764"/>
          <a:ext cx="2388691" cy="728550"/>
        </a:xfrm>
        <a:prstGeom prst="rect">
          <a:avLst/>
        </a:prstGeom>
        <a:solidFill>
          <a:srgbClr val="243FFF">
            <a:alpha val="65098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More complex logic </a:t>
          </a:r>
        </a:p>
      </dsp:txBody>
      <dsp:txXfrm>
        <a:off x="5736083" y="3885764"/>
        <a:ext cx="2388691" cy="728550"/>
      </dsp:txXfrm>
    </dsp:sp>
    <dsp:sp modelId="{733C564F-7462-4E54-8894-7FAEB2FFB1BF}">
      <dsp:nvSpPr>
        <dsp:cNvPr id="0" name=""/>
        <dsp:cNvSpPr/>
      </dsp:nvSpPr>
      <dsp:spPr>
        <a:xfrm>
          <a:off x="2869654" y="1831489"/>
          <a:ext cx="2388691" cy="728550"/>
        </a:xfrm>
        <a:prstGeom prst="rect">
          <a:avLst/>
        </a:prstGeom>
        <a:solidFill>
          <a:srgbClr val="243FFF">
            <a:alpha val="65098"/>
          </a:srgbClr>
        </a:solid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bg2">
                  <a:lumMod val="10000"/>
                </a:schemeClr>
              </a:solidFill>
            </a:rPr>
            <a:t>Infrared/Ultraviolet </a:t>
          </a:r>
        </a:p>
      </dsp:txBody>
      <dsp:txXfrm>
        <a:off x="2869654" y="1831489"/>
        <a:ext cx="2388691" cy="728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lraifo/Light_Alert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Light Alert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Casey L. Raiford </a:t>
            </a:r>
          </a:p>
          <a:p>
            <a:r>
              <a:rPr lang="en-US" dirty="0"/>
              <a:t>SPT323 – Haptics</a:t>
            </a:r>
          </a:p>
          <a:p>
            <a:r>
              <a:rPr lang="en-US" dirty="0"/>
              <a:t>28 January 2023</a:t>
            </a:r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System Hardware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778573-A366-738D-33AF-36C39F928F2F}"/>
              </a:ext>
            </a:extLst>
          </p:cNvPr>
          <p:cNvSpPr txBox="1"/>
          <p:nvPr/>
        </p:nvSpPr>
        <p:spPr>
          <a:xfrm>
            <a:off x="839788" y="2019143"/>
            <a:ext cx="37031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an MVP demo that shows the core concept in action. </a:t>
            </a:r>
          </a:p>
          <a:p>
            <a:endParaRPr lang="en-US" dirty="0"/>
          </a:p>
          <a:p>
            <a:r>
              <a:rPr lang="en-US" dirty="0"/>
              <a:t>The more light is detected, the hard the user is alerted. At max intensity it pulses on and off.  </a:t>
            </a:r>
          </a:p>
          <a:p>
            <a:endParaRPr lang="en-US" dirty="0"/>
          </a:p>
          <a:p>
            <a:r>
              <a:rPr lang="en-US" dirty="0"/>
              <a:t>The light is just there to show because the motor is hard to see, solely a visual indicator on this prototype.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F77A941-AD5E-C8FF-2C3C-A3CCA33D9F29}"/>
              </a:ext>
            </a:extLst>
          </p:cNvPr>
          <p:cNvGrpSpPr/>
          <p:nvPr/>
        </p:nvGrpSpPr>
        <p:grpSpPr>
          <a:xfrm>
            <a:off x="4542948" y="2019142"/>
            <a:ext cx="7349949" cy="4287784"/>
            <a:chOff x="4542948" y="2019142"/>
            <a:chExt cx="7349949" cy="4287784"/>
          </a:xfrm>
        </p:grpSpPr>
        <p:pic>
          <p:nvPicPr>
            <p:cNvPr id="5" name="Picture 4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B48BD864-DC19-941C-4415-114D95377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42948" y="2019142"/>
              <a:ext cx="7349949" cy="3894548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FEC6613-9F88-A6C6-EE89-3F084667CCB2}"/>
                </a:ext>
              </a:extLst>
            </p:cNvPr>
            <p:cNvSpPr txBox="1"/>
            <p:nvPr/>
          </p:nvSpPr>
          <p:spPr>
            <a:xfrm>
              <a:off x="6346714" y="5999149"/>
              <a:ext cx="374241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dirty="0"/>
                <a:t>Click that if it’s not moving. It’s animated!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8552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System Software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1F2188-69FD-59FE-235B-5CA8AB40A6FE}"/>
              </a:ext>
            </a:extLst>
          </p:cNvPr>
          <p:cNvSpPr txBox="1"/>
          <p:nvPr/>
        </p:nvSpPr>
        <p:spPr>
          <a:xfrm>
            <a:off x="957129" y="1961560"/>
            <a:ext cx="33463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Arduino-C was chosen as the programming language for Light Alert to leverage: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level hardware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Hardware compatibility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Ubiquity in the electronics and robotics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Widespread adoption in Maker communities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985C03A-8AEE-757A-6BAC-636B06A3277C}"/>
              </a:ext>
            </a:extLst>
          </p:cNvPr>
          <p:cNvGrpSpPr/>
          <p:nvPr/>
        </p:nvGrpSpPr>
        <p:grpSpPr>
          <a:xfrm>
            <a:off x="6209910" y="1559481"/>
            <a:ext cx="5432859" cy="5113853"/>
            <a:chOff x="6209910" y="1559481"/>
            <a:chExt cx="5432859" cy="511385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D365669-926C-DB5D-2795-5CA934AF5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09910" y="1559481"/>
              <a:ext cx="5432859" cy="446090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A09B21-F344-768D-A26A-7609DD016C21}"/>
                </a:ext>
              </a:extLst>
            </p:cNvPr>
            <p:cNvSpPr txBox="1"/>
            <p:nvPr/>
          </p:nvSpPr>
          <p:spPr>
            <a:xfrm>
              <a:off x="6209910" y="6027003"/>
              <a:ext cx="54328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Actual prototype code shown here takes photoresistor output and makes it a control signal for a vibration motor. It ramps up directly and pulses the fully motor off/on at max input. Indicator LED code also included.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16837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System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6FAF68-8E96-C108-5AF1-01E3C0BB2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162" y="1562502"/>
            <a:ext cx="6557305" cy="48456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BC7426-72D9-58A2-860E-4589EDFA17E8}"/>
              </a:ext>
            </a:extLst>
          </p:cNvPr>
          <p:cNvSpPr txBox="1"/>
          <p:nvPr/>
        </p:nvSpPr>
        <p:spPr>
          <a:xfrm>
            <a:off x="1029536" y="1861692"/>
            <a:ext cx="380287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Light Alert housing has complex geometries and interior space that precludes conventional manufacturing processes.</a:t>
            </a:r>
          </a:p>
          <a:p>
            <a:endParaRPr lang="en-US" dirty="0"/>
          </a:p>
          <a:p>
            <a:r>
              <a:rPr lang="en-US" dirty="0"/>
              <a:t>This is an intentional design choice to take advantage of Additive Manufacturing benefits such as speed, lightweighting, and part consolidation. </a:t>
            </a:r>
          </a:p>
          <a:p>
            <a:endParaRPr lang="en-US" dirty="0"/>
          </a:p>
          <a:p>
            <a:r>
              <a:rPr lang="en-US" dirty="0"/>
              <a:t>This drawing is for reference only, as production files will be in .OBJ, .3MF, or similar formats.</a:t>
            </a:r>
          </a:p>
        </p:txBody>
      </p:sp>
    </p:spTree>
    <p:extLst>
      <p:ext uri="{BB962C8B-B14F-4D97-AF65-F5344CB8AC3E}">
        <p14:creationId xmlns:p14="http://schemas.microsoft.com/office/powerpoint/2010/main" val="3902807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B6471-3873-0A78-06DC-9B3460D59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uses and remixes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331E7-D3A7-4049-C07A-42DCF9BBD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C128656-72F6-8C66-4983-6D0461D838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9321631"/>
              </p:ext>
            </p:extLst>
          </p:nvPr>
        </p:nvGraphicFramePr>
        <p:xfrm>
          <a:off x="3225800" y="112024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622B4A-A62E-0969-6F6A-F709C2331DA0}"/>
              </a:ext>
            </a:extLst>
          </p:cNvPr>
          <p:cNvSpPr txBox="1"/>
          <p:nvPr/>
        </p:nvSpPr>
        <p:spPr>
          <a:xfrm>
            <a:off x="1290415" y="5660697"/>
            <a:ext cx="6716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 Alert is an open-source project, free for all non-commercial users to download, modify, and publish</a:t>
            </a:r>
          </a:p>
        </p:txBody>
      </p:sp>
    </p:spTree>
    <p:extLst>
      <p:ext uri="{BB962C8B-B14F-4D97-AF65-F5344CB8AC3E}">
        <p14:creationId xmlns:p14="http://schemas.microsoft.com/office/powerpoint/2010/main" val="2404384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Presenter name</a:t>
            </a:r>
          </a:p>
          <a:p>
            <a:r>
              <a:rPr lang="en-US" dirty="0"/>
              <a:t>Email address</a:t>
            </a:r>
          </a:p>
          <a:p>
            <a:r>
              <a:rPr lang="en-US" dirty="0"/>
              <a:t>Website</a:t>
            </a:r>
          </a:p>
          <a:p>
            <a:endParaRPr lang="en-US" dirty="0"/>
          </a:p>
        </p:txBody>
      </p:sp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9928" y="2121090"/>
            <a:ext cx="5833872" cy="3118104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sz="1800" dirty="0">
                <a:solidFill>
                  <a:schemeClr val="bg1"/>
                </a:solidFill>
              </a:rPr>
              <a:t>Project Overview</a:t>
            </a:r>
          </a:p>
          <a:p>
            <a:pPr algn="r"/>
            <a:r>
              <a:rPr lang="en-US" dirty="0"/>
              <a:t>Problem statement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Existing solutions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Reframing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Requirements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Development Process</a:t>
            </a:r>
          </a:p>
          <a:p>
            <a:r>
              <a:rPr lang="en-US" dirty="0"/>
              <a:t>Example Solution</a:t>
            </a:r>
          </a:p>
          <a:p>
            <a:pPr algn="r"/>
            <a:r>
              <a:rPr lang="en-US" dirty="0"/>
              <a:t>Hardware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Software</a:t>
            </a:r>
          </a:p>
          <a:p>
            <a:pPr algn="r"/>
            <a:r>
              <a:rPr lang="en-US" dirty="0"/>
              <a:t>CAD Model</a:t>
            </a:r>
          </a:p>
          <a:p>
            <a:pPr algn="r"/>
            <a:r>
              <a:rPr lang="en-US" sz="1800" dirty="0">
                <a:solidFill>
                  <a:schemeClr val="bg1"/>
                </a:solidFill>
              </a:rPr>
              <a:t>Next steps</a:t>
            </a: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A35B-98D5-3866-6A2D-2F7692A1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75516-323B-2E04-0D9E-E12A32DF4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1006271" cy="367607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Light Alert is an open-source project under the GNU </a:t>
            </a:r>
            <a:r>
              <a:rPr lang="en-US" dirty="0" err="1"/>
              <a:t>Affero</a:t>
            </a:r>
            <a:r>
              <a:rPr lang="en-US" dirty="0"/>
              <a:t> General Public License v3.0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problem we’re trying to solve is photosensitivity and photophobia, via non-pharma and non-invasive technological means.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main project uses hardware, software, and CAD to produce a physical product with embedded software control.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main repo can be found at: </a:t>
            </a:r>
            <a:r>
              <a:rPr lang="en-US" dirty="0">
                <a:hlinkClick r:id="rId2"/>
              </a:rPr>
              <a:t>https://github.com/clraifo/Light_Alert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80399-5E4F-8FD3-4244-F26049CDD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324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1079" y="301752"/>
            <a:ext cx="4745415" cy="886968"/>
          </a:xfrm>
        </p:spPr>
        <p:txBody>
          <a:bodyPr>
            <a:normAutofit/>
          </a:bodyPr>
          <a:lstStyle/>
          <a:p>
            <a:r>
              <a:rPr lang="en-US" dirty="0"/>
              <a:t>The Problems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81079" y="1188720"/>
            <a:ext cx="4745415" cy="1618488"/>
          </a:xfrm>
        </p:spPr>
        <p:txBody>
          <a:bodyPr>
            <a:normAutofit/>
          </a:bodyPr>
          <a:lstStyle/>
          <a:p>
            <a:r>
              <a:rPr lang="en-US" b="1" dirty="0"/>
              <a:t>Photosensitivity </a:t>
            </a:r>
            <a:r>
              <a:rPr lang="en-US" dirty="0"/>
              <a:t>– an abnormal intolerance to light,  associated with a number of ophthalmic and neurologic conditions. </a:t>
            </a:r>
          </a:p>
          <a:p>
            <a:endParaRPr lang="en-US" dirty="0"/>
          </a:p>
        </p:txBody>
      </p:sp>
      <p:pic>
        <p:nvPicPr>
          <p:cNvPr id="22" name="Picture Placeholder 21" descr="mountains under near dusk sky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63" b="63"/>
          <a:stretch/>
        </p:blipFill>
        <p:spPr/>
      </p:pic>
      <p:pic>
        <p:nvPicPr>
          <p:cNvPr id="18" name="Picture Placeholder 17" descr="mountains at sunset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177" b="177"/>
          <a:stretch/>
        </p:blipFill>
        <p:spPr/>
      </p:pic>
      <p:pic>
        <p:nvPicPr>
          <p:cNvPr id="20" name="Picture Placeholder 19" descr="mountains at sunset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209" b="209"/>
          <a:stretch/>
        </p:blipFill>
        <p:spPr/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81079" y="2524280"/>
            <a:ext cx="2681921" cy="1323439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Pain in the eye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Nausea or dizziness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Headache or neck stiffness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Blurred vision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081079" y="4061523"/>
            <a:ext cx="52727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Photophobia</a:t>
            </a:r>
            <a:r>
              <a:rPr lang="en-US" sz="2000" dirty="0"/>
              <a:t> -  eye discomfort in bright light</a:t>
            </a:r>
          </a:p>
        </p:txBody>
      </p:sp>
      <p:sp>
        <p:nvSpPr>
          <p:cNvPr id="6" name="Rectangle 5"/>
          <p:cNvSpPr/>
          <p:nvPr/>
        </p:nvSpPr>
        <p:spPr>
          <a:xfrm>
            <a:off x="6081078" y="4628594"/>
            <a:ext cx="4745415" cy="181588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Sensitivity to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Aversion to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Lighting appears excessively bright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Seeing bright colored spots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Difficulty 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Pain or discomfort in 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Squinting one or both eyes</a:t>
            </a:r>
          </a:p>
        </p:txBody>
      </p:sp>
      <p:sp>
        <p:nvSpPr>
          <p:cNvPr id="7" name="Rectangle 6"/>
          <p:cNvSpPr/>
          <p:nvPr/>
        </p:nvSpPr>
        <p:spPr>
          <a:xfrm>
            <a:off x="8610600" y="2524279"/>
            <a:ext cx="3004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Sore or wound in eye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Redness, itching, or swelling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Numbness or tingling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Changes in hearing</a:t>
            </a:r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14402"/>
            <a:ext cx="6190488" cy="2181314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Treatment and Remediation options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3398066"/>
            <a:ext cx="6190488" cy="3346704"/>
          </a:xfrm>
        </p:spPr>
        <p:txBody>
          <a:bodyPr/>
          <a:lstStyle/>
          <a:p>
            <a:r>
              <a:rPr lang="en-US" sz="2000" dirty="0"/>
              <a:t>Options for victims of photosensitivity and photophobia are limited. Retail and prescription solutions are limited to medications and topical treatments. While sunglasses are effective, their inherent </a:t>
            </a:r>
            <a:r>
              <a:rPr lang="en-US" dirty="0"/>
              <a:t>unsuitability for every situation leaves victims vulnerable to over exposure to light in an already busy life.</a:t>
            </a:r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E1A69B-FA09-DF82-332C-2FC72CA25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8843530" cy="1179576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Old Problem/new approach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FBFAC39-08CA-DC37-9D6D-F6226AA67B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404522"/>
              </p:ext>
            </p:extLst>
          </p:nvPr>
        </p:nvGraphicFramePr>
        <p:xfrm>
          <a:off x="2654063" y="2281727"/>
          <a:ext cx="6189663" cy="334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43624-F477-4994-4A0A-588B4B8A7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Light alert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D34320-00AA-203F-3DF4-861C76ECF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B02245-1BDE-46DF-3465-B9EB91E17E66}"/>
              </a:ext>
            </a:extLst>
          </p:cNvPr>
          <p:cNvSpPr txBox="1"/>
          <p:nvPr/>
        </p:nvSpPr>
        <p:spPr>
          <a:xfrm>
            <a:off x="804673" y="2281727"/>
            <a:ext cx="3442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Existing solutions are reactive and deal with the aftermath of light overexposure, treating symptoms and not causes.</a:t>
            </a:r>
          </a:p>
          <a:p>
            <a:endParaRPr lang="en-US" dirty="0"/>
          </a:p>
          <a:p>
            <a:r>
              <a:rPr lang="en-US" dirty="0"/>
              <a:t>What if we could prevent it through awareness? </a:t>
            </a:r>
          </a:p>
          <a:p>
            <a:endParaRPr lang="en-US" dirty="0"/>
          </a:p>
          <a:p>
            <a:r>
              <a:rPr lang="en-US" dirty="0"/>
              <a:t>Using simple, low-cost, rapidly produced tools, we think we can.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65F2F77-5C7C-D5EB-CCFA-2037327048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9503935"/>
              </p:ext>
            </p:extLst>
          </p:nvPr>
        </p:nvGraphicFramePr>
        <p:xfrm>
          <a:off x="6725540" y="2281727"/>
          <a:ext cx="4050707" cy="3346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007380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Product Requirements – Phase 1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7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805398"/>
              </p:ext>
            </p:extLst>
          </p:nvPr>
        </p:nvGraphicFramePr>
        <p:xfrm>
          <a:off x="1066801" y="1947334"/>
          <a:ext cx="10286999" cy="426102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581476">
                  <a:extLst>
                    <a:ext uri="{9D8B030D-6E8A-4147-A177-3AD203B41FA5}">
                      <a16:colId xmlns:a16="http://schemas.microsoft.com/office/drawing/2014/main" val="1013815786"/>
                    </a:ext>
                  </a:extLst>
                </a:gridCol>
                <a:gridCol w="6705523">
                  <a:extLst>
                    <a:ext uri="{9D8B030D-6E8A-4147-A177-3AD203B41FA5}">
                      <a16:colId xmlns:a16="http://schemas.microsoft.com/office/drawing/2014/main" val="1636457139"/>
                    </a:ext>
                  </a:extLst>
                </a:gridCol>
              </a:tblGrid>
              <a:tr h="44062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Customer Needs </a:t>
                      </a:r>
                      <a:endParaRPr lang="en-U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Technical Specifications 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>
                    <a:solidFill>
                      <a:schemeClr val="tx2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6547538"/>
                  </a:ext>
                </a:extLst>
              </a:tr>
              <a:tr h="5247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Must perform basic functions below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Initial Prototype will be either breadboard level or digital simulation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3970724128"/>
                  </a:ext>
                </a:extLst>
              </a:tr>
              <a:tr h="69964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Detect bright light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Initial prototype will detect light sources above one specific threshold to demonstrate proof of concept. Subsequent iterations will explore more conditions (e.g. distance, intensity, brightness, etc).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1560669641"/>
                  </a:ext>
                </a:extLst>
              </a:tr>
              <a:tr h="427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Alert user to bright light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Device will use haptic feedback to alert user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278416352"/>
                  </a:ext>
                </a:extLst>
              </a:tr>
              <a:tr h="438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Function without user intervention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Device will run continuously once turned on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3283797073"/>
                  </a:ext>
                </a:extLst>
              </a:tr>
              <a:tr h="427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Alert user discretely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Device will use haptic feedback to alert user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4268237634"/>
                  </a:ext>
                </a:extLst>
              </a:tr>
              <a:tr h="427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Unobtrusive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Device will be no larger than 4 square inches/26 square centimeters (pending prototyping results)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3541125445"/>
                  </a:ext>
                </a:extLst>
              </a:tr>
              <a:tr h="427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Easy to keep in use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>
                          <a:effectLst/>
                        </a:rPr>
                        <a:t>Device will be wearable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3094572951"/>
                  </a:ext>
                </a:extLst>
              </a:tr>
              <a:tr h="4279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Lightweight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Device hardware will weigh no more than 0.5lb/0.25kg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2304" marR="52304" marT="0" marB="0"/>
                </a:tc>
                <a:extLst>
                  <a:ext uri="{0D108BD9-81ED-4DB2-BD59-A6C34878D82A}">
                    <a16:rowId xmlns:a16="http://schemas.microsoft.com/office/drawing/2014/main" val="16040610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Process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Content Placeholder 6" descr="timeline SmartArt Graphic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7379362"/>
              </p:ext>
            </p:extLst>
          </p:nvPr>
        </p:nvGraphicFramePr>
        <p:xfrm>
          <a:off x="969234" y="1325880"/>
          <a:ext cx="10384566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1447800" y="5745480"/>
            <a:ext cx="9906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Light Alert is based on established, well-understood, and recognized Systems Engineering and product development best practices.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7A12D550-30F4-70A1-A880-ABF5818A2579}"/>
              </a:ext>
            </a:extLst>
          </p:cNvPr>
          <p:cNvSpPr/>
          <p:nvPr/>
        </p:nvSpPr>
        <p:spPr>
          <a:xfrm>
            <a:off x="5230026" y="4895631"/>
            <a:ext cx="205099" cy="373797"/>
          </a:xfrm>
          <a:prstGeom prst="triangl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F7011F-10B4-8795-8FC0-5FBE388DC969}"/>
              </a:ext>
            </a:extLst>
          </p:cNvPr>
          <p:cNvSpPr txBox="1"/>
          <p:nvPr/>
        </p:nvSpPr>
        <p:spPr>
          <a:xfrm>
            <a:off x="4840292" y="5245844"/>
            <a:ext cx="9845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Present Day</a:t>
            </a:r>
          </a:p>
        </p:txBody>
      </p:sp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Example Solution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9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A76B7-DFD5-43CC-2C45-ADA7FBCDA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The form factor of the initial Light Alert prototype is split between two stages: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b="1" dirty="0"/>
              <a:t>Proof of Concept </a:t>
            </a:r>
            <a:r>
              <a:rPr lang="en-US" dirty="0"/>
              <a:t>– the software and electronics are developed to a point suitable for iterating and exploring design options and additional features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b="1" dirty="0"/>
              <a:t>Prototype </a:t>
            </a:r>
            <a:r>
              <a:rPr lang="en-US" dirty="0"/>
              <a:t>– the housing for the product has been modeled further to accommodate physical testing and use cases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These product development phases will converge following feature lock on the software and electronics. This will lead to a smaller footprint and may drive changes in the CAD model, but these should be incremental.</a:t>
            </a: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{D53D050E-AA80-4EBB-B876-D541F258B771}tf89338750_win32</Template>
  <TotalTime>1157</TotalTime>
  <Words>936</Words>
  <Application>Microsoft Office PowerPoint</Application>
  <PresentationFormat>Widescreen</PresentationFormat>
  <Paragraphs>146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Univers</vt:lpstr>
      <vt:lpstr>GradientUnivers</vt:lpstr>
      <vt:lpstr>Light Alert</vt:lpstr>
      <vt:lpstr>PowerPoint Presentation</vt:lpstr>
      <vt:lpstr>Project Overview</vt:lpstr>
      <vt:lpstr>The Problems</vt:lpstr>
      <vt:lpstr>Treatment and Remediation options</vt:lpstr>
      <vt:lpstr>Old Problem/new approach</vt:lpstr>
      <vt:lpstr>Product Requirements – Phase 1</vt:lpstr>
      <vt:lpstr>Development Process</vt:lpstr>
      <vt:lpstr>Example Solution</vt:lpstr>
      <vt:lpstr>System Hardware</vt:lpstr>
      <vt:lpstr>System Software</vt:lpstr>
      <vt:lpstr>System Model</vt:lpstr>
      <vt:lpstr>Potential uses and remixes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Galaxy</dc:title>
  <dc:creator>casey raiford</dc:creator>
  <cp:lastModifiedBy>casey raiford</cp:lastModifiedBy>
  <cp:revision>35</cp:revision>
  <dcterms:created xsi:type="dcterms:W3CDTF">2023-01-25T23:14:25Z</dcterms:created>
  <dcterms:modified xsi:type="dcterms:W3CDTF">2023-02-05T13:13:39Z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